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embeddings/oleObject1.bin" ContentType="application/vnd.openxmlformats-officedocument.oleObject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embeddings/oleObject2.bin" ContentType="application/vnd.openxmlformats-officedocument.oleObject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75" r:id="rId3"/>
  </p:sldMasterIdLst>
  <p:notesMasterIdLst>
    <p:notesMasterId r:id="rId63"/>
  </p:notesMasterIdLst>
  <p:sldIdLst>
    <p:sldId id="256" r:id="rId4"/>
    <p:sldId id="257" r:id="rId5"/>
    <p:sldId id="258" r:id="rId6"/>
    <p:sldId id="259" r:id="rId7"/>
    <p:sldId id="260" r:id="rId8"/>
    <p:sldId id="314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315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316" r:id="rId44"/>
    <p:sldId id="317" r:id="rId45"/>
    <p:sldId id="318" r:id="rId46"/>
    <p:sldId id="319" r:id="rId47"/>
    <p:sldId id="320" r:id="rId48"/>
    <p:sldId id="321" r:id="rId49"/>
    <p:sldId id="322" r:id="rId50"/>
    <p:sldId id="303" r:id="rId51"/>
    <p:sldId id="304" r:id="rId52"/>
    <p:sldId id="323" r:id="rId53"/>
    <p:sldId id="324" r:id="rId54"/>
    <p:sldId id="307" r:id="rId55"/>
    <p:sldId id="308" r:id="rId56"/>
    <p:sldId id="309" r:id="rId57"/>
    <p:sldId id="325" r:id="rId58"/>
    <p:sldId id="311" r:id="rId59"/>
    <p:sldId id="312" r:id="rId60"/>
    <p:sldId id="313" r:id="rId61"/>
    <p:sldId id="326" r:id="rId62"/>
  </p:sldIdLst>
  <p:sldSz cx="9144000" cy="6858000" type="screen4x3"/>
  <p:notesSz cx="6858000" cy="9144000"/>
  <p:defaultTextStyle>
    <a:defPPr>
      <a:defRPr lang="en-GB"/>
    </a:defPPr>
    <a:lvl1pPr algn="l" defTabSz="457200" rtl="0" eaLnBrk="0" fontAlgn="base" hangingPunct="0">
      <a:lnSpc>
        <a:spcPct val="93000"/>
      </a:lnSpc>
      <a:spcBef>
        <a:spcPct val="0"/>
      </a:spcBef>
      <a:spcAft>
        <a:spcPct val="0"/>
      </a:spcAft>
      <a:buClr>
        <a:srgbClr val="FFFFFF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MS Gothic" charset="0"/>
        <a:cs typeface="MS Gothic" charset="0"/>
      </a:defRPr>
    </a:lvl1pPr>
    <a:lvl2pPr marL="457200" algn="l" defTabSz="457200" rtl="0" eaLnBrk="0" fontAlgn="base" hangingPunct="0">
      <a:lnSpc>
        <a:spcPct val="93000"/>
      </a:lnSpc>
      <a:spcBef>
        <a:spcPct val="0"/>
      </a:spcBef>
      <a:spcAft>
        <a:spcPct val="0"/>
      </a:spcAft>
      <a:buClr>
        <a:srgbClr val="FFFFFF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MS Gothic" charset="0"/>
        <a:cs typeface="MS Gothic" charset="0"/>
      </a:defRPr>
    </a:lvl2pPr>
    <a:lvl3pPr marL="914400" algn="l" defTabSz="457200" rtl="0" eaLnBrk="0" fontAlgn="base" hangingPunct="0">
      <a:lnSpc>
        <a:spcPct val="93000"/>
      </a:lnSpc>
      <a:spcBef>
        <a:spcPct val="0"/>
      </a:spcBef>
      <a:spcAft>
        <a:spcPct val="0"/>
      </a:spcAft>
      <a:buClr>
        <a:srgbClr val="FFFFFF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MS Gothic" charset="0"/>
        <a:cs typeface="MS Gothic" charset="0"/>
      </a:defRPr>
    </a:lvl3pPr>
    <a:lvl4pPr marL="1371600" algn="l" defTabSz="457200" rtl="0" eaLnBrk="0" fontAlgn="base" hangingPunct="0">
      <a:lnSpc>
        <a:spcPct val="93000"/>
      </a:lnSpc>
      <a:spcBef>
        <a:spcPct val="0"/>
      </a:spcBef>
      <a:spcAft>
        <a:spcPct val="0"/>
      </a:spcAft>
      <a:buClr>
        <a:srgbClr val="FFFFFF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MS Gothic" charset="0"/>
        <a:cs typeface="MS Gothic" charset="0"/>
      </a:defRPr>
    </a:lvl4pPr>
    <a:lvl5pPr marL="1828800" algn="l" defTabSz="457200" rtl="0" eaLnBrk="0" fontAlgn="base" hangingPunct="0">
      <a:lnSpc>
        <a:spcPct val="93000"/>
      </a:lnSpc>
      <a:spcBef>
        <a:spcPct val="0"/>
      </a:spcBef>
      <a:spcAft>
        <a:spcPct val="0"/>
      </a:spcAft>
      <a:buClr>
        <a:srgbClr val="FFFFFF"/>
      </a:buClr>
      <a:buSzPct val="100000"/>
      <a:buFont typeface="Arial" charset="0"/>
      <a:defRPr kern="1200">
        <a:solidFill>
          <a:schemeClr val="bg1"/>
        </a:solidFill>
        <a:latin typeface="Arial" charset="0"/>
        <a:ea typeface="MS Gothic" charset="0"/>
        <a:cs typeface="MS Gothic" charset="0"/>
      </a:defRPr>
    </a:lvl5pPr>
    <a:lvl6pPr marL="2286000" algn="l" defTabSz="457200" rtl="0" eaLnBrk="1" latinLnBrk="0" hangingPunct="1">
      <a:defRPr kern="1200">
        <a:solidFill>
          <a:schemeClr val="bg1"/>
        </a:solidFill>
        <a:latin typeface="Arial" charset="0"/>
        <a:ea typeface="MS Gothic" charset="0"/>
        <a:cs typeface="MS Gothic" charset="0"/>
      </a:defRPr>
    </a:lvl6pPr>
    <a:lvl7pPr marL="2743200" algn="l" defTabSz="457200" rtl="0" eaLnBrk="1" latinLnBrk="0" hangingPunct="1">
      <a:defRPr kern="1200">
        <a:solidFill>
          <a:schemeClr val="bg1"/>
        </a:solidFill>
        <a:latin typeface="Arial" charset="0"/>
        <a:ea typeface="MS Gothic" charset="0"/>
        <a:cs typeface="MS Gothic" charset="0"/>
      </a:defRPr>
    </a:lvl7pPr>
    <a:lvl8pPr marL="3200400" algn="l" defTabSz="457200" rtl="0" eaLnBrk="1" latinLnBrk="0" hangingPunct="1">
      <a:defRPr kern="1200">
        <a:solidFill>
          <a:schemeClr val="bg1"/>
        </a:solidFill>
        <a:latin typeface="Arial" charset="0"/>
        <a:ea typeface="MS Gothic" charset="0"/>
        <a:cs typeface="MS Gothic" charset="0"/>
      </a:defRPr>
    </a:lvl8pPr>
    <a:lvl9pPr marL="3657600" algn="l" defTabSz="457200" rtl="0" eaLnBrk="1" latinLnBrk="0" hangingPunct="1">
      <a:defRPr kern="1200">
        <a:solidFill>
          <a:schemeClr val="bg1"/>
        </a:solidFill>
        <a:latin typeface="Arial" charset="0"/>
        <a:ea typeface="MS Gothic" charset="0"/>
        <a:cs typeface="MS Gothic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04" y="-11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4" y="-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notesMaster" Target="notesMasters/notes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702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>
                <a:srgbClr val="00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Lucida Sans Unicode" charset="0"/>
              </a:defRPr>
            </a:lvl1pPr>
          </a:lstStyle>
          <a:p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>
                <a:srgbClr val="00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Lucida Sans Unicode" charset="0"/>
              </a:defRPr>
            </a:lvl1pPr>
          </a:lstStyle>
          <a:p>
            <a:endParaRPr lang="en-GB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8685213"/>
            <a:ext cx="2970213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>
                <a:srgbClr val="00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Lucida Sans Unicode" charset="0"/>
              </a:defRPr>
            </a:lvl1pPr>
          </a:lstStyle>
          <a:p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>
                <a:srgbClr val="00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Lucida Sans Unicode" charset="0"/>
              </a:defRPr>
            </a:lvl1pPr>
          </a:lstStyle>
          <a:p>
            <a:fld id="{3ED6ABE1-DAD1-2D48-9DB8-9EDBD61F114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4864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A7ED745-C43B-E843-A9CC-5DC1587FC5ED}" type="slidenum">
              <a:rPr lang="en-GB"/>
              <a:pPr/>
              <a:t>1</a:t>
            </a:fld>
            <a:endParaRPr lang="en-GB"/>
          </a:p>
        </p:txBody>
      </p:sp>
      <p:sp>
        <p:nvSpPr>
          <p:cNvPr id="6348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0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3A6B1FA-0BBA-A34A-8280-95CBF2D274BF}" type="slidenum">
              <a:rPr lang="en-GB"/>
              <a:pPr/>
              <a:t>10</a:t>
            </a:fld>
            <a:endParaRPr lang="en-GB"/>
          </a:p>
        </p:txBody>
      </p:sp>
      <p:sp>
        <p:nvSpPr>
          <p:cNvPr id="7270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6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5BD3992-20C5-2040-ABFF-5504CE6FC90D}" type="slidenum">
              <a:rPr lang="en-GB"/>
              <a:pPr/>
              <a:t>11</a:t>
            </a:fld>
            <a:endParaRPr lang="en-GB"/>
          </a:p>
        </p:txBody>
      </p:sp>
      <p:sp>
        <p:nvSpPr>
          <p:cNvPr id="7372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0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99E9BE8-7924-534A-9E5C-B6C86A7C4AEC}" type="slidenum">
              <a:rPr lang="en-GB"/>
              <a:pPr/>
              <a:t>12</a:t>
            </a:fld>
            <a:endParaRPr lang="en-GB"/>
          </a:p>
        </p:txBody>
      </p:sp>
      <p:sp>
        <p:nvSpPr>
          <p:cNvPr id="7475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4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7D3FE6A-2A36-8F4D-AD67-EBF654CBDEAC}" type="slidenum">
              <a:rPr lang="en-GB"/>
              <a:pPr/>
              <a:t>13</a:t>
            </a:fld>
            <a:endParaRPr lang="en-GB"/>
          </a:p>
        </p:txBody>
      </p:sp>
      <p:sp>
        <p:nvSpPr>
          <p:cNvPr id="7577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78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B4EB139-7DBC-AB49-8122-D48040686FA1}" type="slidenum">
              <a:rPr lang="en-GB"/>
              <a:pPr/>
              <a:t>14</a:t>
            </a:fld>
            <a:endParaRPr lang="en-GB"/>
          </a:p>
        </p:txBody>
      </p:sp>
      <p:sp>
        <p:nvSpPr>
          <p:cNvPr id="7680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2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46EEC88-F5C1-3C4F-B049-48B14E3EF01E}" type="slidenum">
              <a:rPr lang="en-GB"/>
              <a:pPr/>
              <a:t>15</a:t>
            </a:fld>
            <a:endParaRPr lang="en-GB"/>
          </a:p>
        </p:txBody>
      </p:sp>
      <p:sp>
        <p:nvSpPr>
          <p:cNvPr id="7782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26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Font typeface="Arial" charset="0"/>
              <a:buNone/>
            </a:pPr>
            <a:r>
              <a:rPr lang="en-GB">
                <a:latin typeface="Arial" charset="0"/>
                <a:ea typeface="MS Gothic" charset="0"/>
                <a:cs typeface="MS Gothic" charset="0"/>
              </a:rPr>
              <a:t>These ridges provide a natural barrier from water running westward to the Great Sea.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1336432-D07B-8743-AD21-CB3884A20069}" type="slidenum">
              <a:rPr lang="en-GB"/>
              <a:pPr/>
              <a:t>16</a:t>
            </a:fld>
            <a:endParaRPr lang="en-GB"/>
          </a:p>
        </p:txBody>
      </p:sp>
      <p:sp>
        <p:nvSpPr>
          <p:cNvPr id="7884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0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3EC8003-B485-4A45-9E94-B48611170F19}" type="slidenum">
              <a:rPr lang="en-GB"/>
              <a:pPr/>
              <a:t>17</a:t>
            </a:fld>
            <a:endParaRPr lang="en-GB"/>
          </a:p>
        </p:txBody>
      </p:sp>
      <p:sp>
        <p:nvSpPr>
          <p:cNvPr id="7987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4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5B2287D-6AD3-AA44-9162-6CB7D54686CC}" type="slidenum">
              <a:rPr lang="en-GB"/>
              <a:pPr/>
              <a:t>18</a:t>
            </a:fld>
            <a:endParaRPr lang="en-GB"/>
          </a:p>
        </p:txBody>
      </p:sp>
      <p:sp>
        <p:nvSpPr>
          <p:cNvPr id="8089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898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449EDCB-7CCA-2143-BB53-1B7B37FD7169}" type="slidenum">
              <a:rPr lang="en-GB"/>
              <a:pPr/>
              <a:t>19</a:t>
            </a:fld>
            <a:endParaRPr lang="en-GB"/>
          </a:p>
        </p:txBody>
      </p:sp>
      <p:sp>
        <p:nvSpPr>
          <p:cNvPr id="8192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2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02129A-BD4A-064A-A6B7-D8BFA700F5EA}" type="slidenum">
              <a:rPr lang="en-GB"/>
              <a:pPr/>
              <a:t>2</a:t>
            </a:fld>
            <a:endParaRPr lang="en-GB"/>
          </a:p>
        </p:txBody>
      </p:sp>
      <p:sp>
        <p:nvSpPr>
          <p:cNvPr id="6451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4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9DB41B1-6173-A441-BA63-D6B7D9F4D483}" type="slidenum">
              <a:rPr lang="en-GB"/>
              <a:pPr/>
              <a:t>20</a:t>
            </a:fld>
            <a:endParaRPr lang="en-GB"/>
          </a:p>
        </p:txBody>
      </p:sp>
      <p:sp>
        <p:nvSpPr>
          <p:cNvPr id="8294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46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9E2EEEB-49D0-D045-A9B6-33FCDFE6034B}" type="slidenum">
              <a:rPr lang="en-GB"/>
              <a:pPr/>
              <a:t>21</a:t>
            </a:fld>
            <a:endParaRPr lang="en-GB"/>
          </a:p>
        </p:txBody>
      </p:sp>
      <p:sp>
        <p:nvSpPr>
          <p:cNvPr id="8396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0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B4F4A29-B0F7-F741-9102-0AFFF8EF0F49}" type="slidenum">
              <a:rPr lang="en-GB"/>
              <a:pPr/>
              <a:t>22</a:t>
            </a:fld>
            <a:endParaRPr lang="en-GB"/>
          </a:p>
        </p:txBody>
      </p:sp>
      <p:sp>
        <p:nvSpPr>
          <p:cNvPr id="8499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994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1AC09BA-650B-BA4D-B0DB-B9C6FA9FBF7A}" type="slidenum">
              <a:rPr lang="en-GB"/>
              <a:pPr/>
              <a:t>23</a:t>
            </a:fld>
            <a:endParaRPr lang="en-GB"/>
          </a:p>
        </p:txBody>
      </p:sp>
      <p:sp>
        <p:nvSpPr>
          <p:cNvPr id="8601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18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D54F697-A007-0E42-8B4F-AF78A1DB3274}" type="slidenum">
              <a:rPr lang="en-GB"/>
              <a:pPr/>
              <a:t>24</a:t>
            </a:fld>
            <a:endParaRPr lang="en-GB"/>
          </a:p>
        </p:txBody>
      </p:sp>
      <p:sp>
        <p:nvSpPr>
          <p:cNvPr id="8704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2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33DFDB8-BDB3-0D4F-B971-07FC783E75F2}" type="slidenum">
              <a:rPr lang="en-GB"/>
              <a:pPr/>
              <a:t>25</a:t>
            </a:fld>
            <a:endParaRPr lang="en-GB"/>
          </a:p>
        </p:txBody>
      </p:sp>
      <p:sp>
        <p:nvSpPr>
          <p:cNvPr id="8806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66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25A2F04-FFF0-0E41-B24A-9B4ECA9B286F}" type="slidenum">
              <a:rPr lang="en-GB"/>
              <a:pPr/>
              <a:t>26</a:t>
            </a:fld>
            <a:endParaRPr lang="en-GB"/>
          </a:p>
        </p:txBody>
      </p:sp>
      <p:sp>
        <p:nvSpPr>
          <p:cNvPr id="8908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0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E600590-0992-6B4C-89B9-6FAC42F47A6B}" type="slidenum">
              <a:rPr lang="en-GB"/>
              <a:pPr/>
              <a:t>27</a:t>
            </a:fld>
            <a:endParaRPr lang="en-GB"/>
          </a:p>
        </p:txBody>
      </p:sp>
      <p:sp>
        <p:nvSpPr>
          <p:cNvPr id="9011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14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4E73C00-5B3B-C744-9BF2-A61090759F46}" type="slidenum">
              <a:rPr lang="en-GB"/>
              <a:pPr/>
              <a:t>28</a:t>
            </a:fld>
            <a:endParaRPr lang="en-GB"/>
          </a:p>
        </p:txBody>
      </p:sp>
      <p:sp>
        <p:nvSpPr>
          <p:cNvPr id="9113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38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9E643D5-98DE-C14B-A89C-BF9DB0F35972}" type="slidenum">
              <a:rPr lang="en-GB"/>
              <a:pPr/>
              <a:t>29</a:t>
            </a:fld>
            <a:endParaRPr lang="en-GB"/>
          </a:p>
        </p:txBody>
      </p:sp>
      <p:sp>
        <p:nvSpPr>
          <p:cNvPr id="9216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62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380842D-F012-204A-82D2-AF86DD11FE33}" type="slidenum">
              <a:rPr lang="en-GB"/>
              <a:pPr/>
              <a:t>3</a:t>
            </a:fld>
            <a:endParaRPr lang="en-GB"/>
          </a:p>
        </p:txBody>
      </p:sp>
      <p:sp>
        <p:nvSpPr>
          <p:cNvPr id="6553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38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55B9BE2-24D2-CE4E-B787-E61D3B301EE8}" type="slidenum">
              <a:rPr lang="en-GB"/>
              <a:pPr/>
              <a:t>30</a:t>
            </a:fld>
            <a:endParaRPr lang="en-GB"/>
          </a:p>
        </p:txBody>
      </p:sp>
      <p:sp>
        <p:nvSpPr>
          <p:cNvPr id="9318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86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3457FE-48DE-B849-8300-83DAC3AA7CD2}" type="slidenum">
              <a:rPr lang="en-GB"/>
              <a:pPr/>
              <a:t>31</a:t>
            </a:fld>
            <a:endParaRPr lang="en-GB"/>
          </a:p>
        </p:txBody>
      </p:sp>
      <p:sp>
        <p:nvSpPr>
          <p:cNvPr id="9420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0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1D9B73F-5F29-8D41-92FD-6552C9310768}" type="slidenum">
              <a:rPr lang="en-GB"/>
              <a:pPr/>
              <a:t>32</a:t>
            </a:fld>
            <a:endParaRPr lang="en-GB"/>
          </a:p>
        </p:txBody>
      </p:sp>
      <p:sp>
        <p:nvSpPr>
          <p:cNvPr id="9523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34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12DFEB7-5AA9-A244-A990-CB59979AE93A}" type="slidenum">
              <a:rPr lang="en-GB"/>
              <a:pPr/>
              <a:t>33</a:t>
            </a:fld>
            <a:endParaRPr lang="en-GB"/>
          </a:p>
        </p:txBody>
      </p:sp>
      <p:sp>
        <p:nvSpPr>
          <p:cNvPr id="125954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55" name="Text Box 3"/>
          <p:cNvSpPr txBox="1">
            <a:spLocks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FC6DB26-251B-FB4B-B6DB-2CC3BDA0E8A0}" type="slidenum">
              <a:rPr lang="en-GB"/>
              <a:pPr/>
              <a:t>34</a:t>
            </a:fld>
            <a:endParaRPr lang="en-GB"/>
          </a:p>
        </p:txBody>
      </p:sp>
      <p:sp>
        <p:nvSpPr>
          <p:cNvPr id="9728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2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A0AD711-C56B-CB46-AFD3-957D58C2D4D3}" type="slidenum">
              <a:rPr lang="en-GB"/>
              <a:pPr/>
              <a:t>35</a:t>
            </a:fld>
            <a:endParaRPr lang="en-GB"/>
          </a:p>
        </p:txBody>
      </p:sp>
      <p:sp>
        <p:nvSpPr>
          <p:cNvPr id="9830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06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FB665E7-C0B4-F94D-BEEE-0CC3E798EF29}" type="slidenum">
              <a:rPr lang="en-GB"/>
              <a:pPr/>
              <a:t>36</a:t>
            </a:fld>
            <a:endParaRPr lang="en-GB"/>
          </a:p>
        </p:txBody>
      </p:sp>
      <p:sp>
        <p:nvSpPr>
          <p:cNvPr id="9932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0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5B6B19D-85C5-794B-AD87-19BBA8CCDF61}" type="slidenum">
              <a:rPr lang="en-GB"/>
              <a:pPr/>
              <a:t>37</a:t>
            </a:fld>
            <a:endParaRPr lang="en-GB"/>
          </a:p>
        </p:txBody>
      </p:sp>
      <p:sp>
        <p:nvSpPr>
          <p:cNvPr id="10035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54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DF04BAC-13AF-3849-B4D5-08DC115E98DC}" type="slidenum">
              <a:rPr lang="en-GB"/>
              <a:pPr/>
              <a:t>38</a:t>
            </a:fld>
            <a:endParaRPr lang="en-GB"/>
          </a:p>
        </p:txBody>
      </p:sp>
      <p:sp>
        <p:nvSpPr>
          <p:cNvPr id="10137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78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8B1FCC8-6197-5E41-93A8-6D801D5EFC18}" type="slidenum">
              <a:rPr lang="en-GB"/>
              <a:pPr/>
              <a:t>39</a:t>
            </a:fld>
            <a:endParaRPr lang="en-GB"/>
          </a:p>
        </p:txBody>
      </p:sp>
      <p:sp>
        <p:nvSpPr>
          <p:cNvPr id="10240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2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74EBD2C-3798-E14A-A4FA-F43111940FA3}" type="slidenum">
              <a:rPr lang="en-GB"/>
              <a:pPr/>
              <a:t>4</a:t>
            </a:fld>
            <a:endParaRPr lang="en-GB"/>
          </a:p>
        </p:txBody>
      </p:sp>
      <p:sp>
        <p:nvSpPr>
          <p:cNvPr id="6656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2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DBB3676-7CD7-6642-AF4C-BCBE6DE1BFD9}" type="slidenum">
              <a:rPr lang="en-GB"/>
              <a:pPr/>
              <a:t>40</a:t>
            </a:fld>
            <a:endParaRPr lang="en-GB"/>
          </a:p>
        </p:txBody>
      </p:sp>
      <p:sp>
        <p:nvSpPr>
          <p:cNvPr id="10342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26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CE72DBE-F6DB-E847-92FE-85104702F489}" type="slidenum">
              <a:rPr lang="en-GB"/>
              <a:pPr/>
              <a:t>41</a:t>
            </a:fld>
            <a:endParaRPr lang="en-GB"/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03" name="Text Box 3"/>
          <p:cNvSpPr txBox="1">
            <a:spLocks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B9C8725-9DB6-B74D-9853-2D4994ABC092}" type="slidenum">
              <a:rPr lang="en-GB"/>
              <a:pPr/>
              <a:t>42</a:t>
            </a:fld>
            <a:endParaRPr lang="en-GB"/>
          </a:p>
        </p:txBody>
      </p:sp>
      <p:sp>
        <p:nvSpPr>
          <p:cNvPr id="130050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0051" name="Text Box 3"/>
          <p:cNvSpPr txBox="1">
            <a:spLocks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F2259C-B550-6B43-9460-3FF782849860}" type="slidenum">
              <a:rPr lang="en-GB"/>
              <a:pPr/>
              <a:t>43</a:t>
            </a:fld>
            <a:endParaRPr lang="en-GB"/>
          </a:p>
        </p:txBody>
      </p:sp>
      <p:sp>
        <p:nvSpPr>
          <p:cNvPr id="132098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099" name="Text Box 3"/>
          <p:cNvSpPr txBox="1">
            <a:spLocks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F77C5EF-01CE-034C-AF02-B0660043545D}" type="slidenum">
              <a:rPr lang="en-GB"/>
              <a:pPr/>
              <a:t>44</a:t>
            </a:fld>
            <a:endParaRPr lang="en-GB"/>
          </a:p>
        </p:txBody>
      </p:sp>
      <p:sp>
        <p:nvSpPr>
          <p:cNvPr id="134146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147" name="Text Box 3"/>
          <p:cNvSpPr txBox="1">
            <a:spLocks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6297FE6-8DC1-574D-9E78-10A69618B8E1}" type="slidenum">
              <a:rPr lang="en-GB"/>
              <a:pPr/>
              <a:t>45</a:t>
            </a:fld>
            <a:endParaRPr lang="en-GB"/>
          </a:p>
        </p:txBody>
      </p:sp>
      <p:sp>
        <p:nvSpPr>
          <p:cNvPr id="136194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195" name="Text Box 3"/>
          <p:cNvSpPr txBox="1">
            <a:spLocks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E146C9-1A38-5E44-9863-39D996C7BEDE}" type="slidenum">
              <a:rPr lang="en-GB"/>
              <a:pPr/>
              <a:t>46</a:t>
            </a:fld>
            <a:endParaRPr lang="en-GB"/>
          </a:p>
        </p:txBody>
      </p:sp>
      <p:sp>
        <p:nvSpPr>
          <p:cNvPr id="138242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243" name="Text Box 3"/>
          <p:cNvSpPr txBox="1">
            <a:spLocks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8E3CD22-8D19-5F43-8E14-5E99F8F8A4F2}" type="slidenum">
              <a:rPr lang="en-GB"/>
              <a:pPr/>
              <a:t>47</a:t>
            </a:fld>
            <a:endParaRPr lang="en-GB"/>
          </a:p>
        </p:txBody>
      </p:sp>
      <p:sp>
        <p:nvSpPr>
          <p:cNvPr id="140290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291" name="Text Box 3"/>
          <p:cNvSpPr txBox="1">
            <a:spLocks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2AB8955-4C44-B440-9D61-92B5331265F8}" type="slidenum">
              <a:rPr lang="en-GB"/>
              <a:pPr/>
              <a:t>48</a:t>
            </a:fld>
            <a:endParaRPr lang="en-GB"/>
          </a:p>
        </p:txBody>
      </p:sp>
      <p:sp>
        <p:nvSpPr>
          <p:cNvPr id="11161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18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21D9C22-F8B3-C647-A717-31A9B6931E56}" type="slidenum">
              <a:rPr lang="en-GB"/>
              <a:pPr/>
              <a:t>49</a:t>
            </a:fld>
            <a:endParaRPr lang="en-GB"/>
          </a:p>
        </p:txBody>
      </p:sp>
      <p:sp>
        <p:nvSpPr>
          <p:cNvPr id="11264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42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5D9E80-A242-0849-BB3F-BBB73DBD018D}" type="slidenum">
              <a:rPr lang="en-GB"/>
              <a:pPr/>
              <a:t>5</a:t>
            </a:fld>
            <a:endParaRPr lang="en-GB"/>
          </a:p>
        </p:txBody>
      </p:sp>
      <p:sp>
        <p:nvSpPr>
          <p:cNvPr id="6758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86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20A71B4-6AA9-9F4D-86DF-4965707F2443}" type="slidenum">
              <a:rPr lang="en-GB"/>
              <a:pPr/>
              <a:t>50</a:t>
            </a:fld>
            <a:endParaRPr lang="en-GB"/>
          </a:p>
        </p:txBody>
      </p:sp>
      <p:sp>
        <p:nvSpPr>
          <p:cNvPr id="146434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435" name="Text Box 3"/>
          <p:cNvSpPr txBox="1">
            <a:spLocks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9F56758-FD6C-2C4E-B530-5C1973EBAEE8}" type="slidenum">
              <a:rPr lang="en-GB"/>
              <a:pPr/>
              <a:t>51</a:t>
            </a:fld>
            <a:endParaRPr lang="en-GB"/>
          </a:p>
        </p:txBody>
      </p:sp>
      <p:sp>
        <p:nvSpPr>
          <p:cNvPr id="148482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483" name="Text Box 3"/>
          <p:cNvSpPr txBox="1">
            <a:spLocks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AC57B82-1A18-3E4F-9253-BE5A8B8A20C4}" type="slidenum">
              <a:rPr lang="en-GB"/>
              <a:pPr/>
              <a:t>52</a:t>
            </a:fld>
            <a:endParaRPr lang="en-GB"/>
          </a:p>
        </p:txBody>
      </p:sp>
      <p:sp>
        <p:nvSpPr>
          <p:cNvPr id="11571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14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ADE289B-E9C2-6641-9D4B-2CFA9997F67D}" type="slidenum">
              <a:rPr lang="en-GB"/>
              <a:pPr/>
              <a:t>53</a:t>
            </a:fld>
            <a:endParaRPr lang="en-GB"/>
          </a:p>
        </p:txBody>
      </p:sp>
      <p:sp>
        <p:nvSpPr>
          <p:cNvPr id="11673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38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ED20BB4-E3DA-E640-A9AD-849DD07793B4}" type="slidenum">
              <a:rPr lang="en-GB"/>
              <a:pPr/>
              <a:t>54</a:t>
            </a:fld>
            <a:endParaRPr lang="en-GB"/>
          </a:p>
        </p:txBody>
      </p:sp>
      <p:sp>
        <p:nvSpPr>
          <p:cNvPr id="11776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62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F4FC072-FAE4-8446-8D29-F5A31EDD1F0E}" type="slidenum">
              <a:rPr lang="en-GB"/>
              <a:pPr/>
              <a:t>55</a:t>
            </a:fld>
            <a:endParaRPr lang="en-GB"/>
          </a:p>
        </p:txBody>
      </p:sp>
      <p:sp>
        <p:nvSpPr>
          <p:cNvPr id="150530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0531" name="Text Box 3"/>
          <p:cNvSpPr txBox="1">
            <a:spLocks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0A72BF3-728D-7D47-9C8A-2AF907213EDB}" type="slidenum">
              <a:rPr lang="en-GB"/>
              <a:pPr/>
              <a:t>56</a:t>
            </a:fld>
            <a:endParaRPr lang="en-GB"/>
          </a:p>
        </p:txBody>
      </p:sp>
      <p:sp>
        <p:nvSpPr>
          <p:cNvPr id="11980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0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C7EB9EF-D29B-FC40-A7A8-B3BD2A243BAA}" type="slidenum">
              <a:rPr lang="en-GB"/>
              <a:pPr/>
              <a:t>57</a:t>
            </a:fld>
            <a:endParaRPr lang="en-GB"/>
          </a:p>
        </p:txBody>
      </p:sp>
      <p:sp>
        <p:nvSpPr>
          <p:cNvPr id="12083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34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D2ED8AE-093A-614C-ACE9-6CB96E0CF42B}" type="slidenum">
              <a:rPr lang="en-GB"/>
              <a:pPr/>
              <a:t>58</a:t>
            </a:fld>
            <a:endParaRPr lang="en-GB"/>
          </a:p>
        </p:txBody>
      </p:sp>
      <p:sp>
        <p:nvSpPr>
          <p:cNvPr id="12185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58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9619AE77-C400-7F4B-97E2-A74A02F54CA0}" type="slidenum">
              <a:rPr lang="en-US">
                <a:solidFill>
                  <a:srgbClr val="000000"/>
                </a:solidFill>
                <a:latin typeface="Times New Roman" charset="0"/>
              </a:rPr>
              <a:pPr/>
              <a:t>59</a:t>
            </a:fld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>
                <a:latin typeface="Arial" charset="0"/>
                <a:ea typeface="MS PGothic" charset="0"/>
              </a:rPr>
              <a:t>New Testament </a:t>
            </a:r>
            <a:r>
              <a:rPr lang="en-US" dirty="0" smtClean="0">
                <a:latin typeface="Arial" charset="0"/>
                <a:ea typeface="MS PGothic" charset="0"/>
              </a:rPr>
              <a:t>Backgrounds PPT in Bahasa Indonesia</a:t>
            </a:r>
          </a:p>
          <a:p>
            <a:pPr eaLnBrk="1" hangingPunct="1"/>
            <a:endParaRPr lang="en-US" dirty="0">
              <a:latin typeface="Arial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3EBDC7F-8E4C-D441-BF3F-F5AD45EAB75B}" type="slidenum">
              <a:rPr lang="en-GB"/>
              <a:pPr/>
              <a:t>6</a:t>
            </a:fld>
            <a:endParaRPr lang="en-GB"/>
          </a:p>
        </p:txBody>
      </p:sp>
      <p:sp>
        <p:nvSpPr>
          <p:cNvPr id="123906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07" name="Text Box 3"/>
          <p:cNvSpPr txBox="1">
            <a:spLocks noChangeArrowheads="1"/>
          </p:cNvSpPr>
          <p:nvPr>
            <p:ph type="body"/>
          </p:nvPr>
        </p:nvSpPr>
        <p:spPr>
          <a:xfrm>
            <a:off x="685800" y="4343400"/>
            <a:ext cx="5486400" cy="4116388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AD7618B-CE25-FA45-8F10-21432E365236}" type="slidenum">
              <a:rPr lang="en-GB"/>
              <a:pPr/>
              <a:t>7</a:t>
            </a:fld>
            <a:endParaRPr lang="en-GB"/>
          </a:p>
        </p:txBody>
      </p:sp>
      <p:sp>
        <p:nvSpPr>
          <p:cNvPr id="6963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34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6E3CAA4-DBF9-B741-B6C9-43B1D5C58F47}" type="slidenum">
              <a:rPr lang="en-GB"/>
              <a:pPr/>
              <a:t>8</a:t>
            </a:fld>
            <a:endParaRPr lang="en-GB"/>
          </a:p>
        </p:txBody>
      </p:sp>
      <p:sp>
        <p:nvSpPr>
          <p:cNvPr id="7065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58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C2FC4AF-5A3B-C445-9681-E08B03C8A72A}" type="slidenum">
              <a:rPr lang="en-GB"/>
              <a:pPr/>
              <a:t>9</a:t>
            </a:fld>
            <a:endParaRPr lang="en-GB"/>
          </a:p>
        </p:txBody>
      </p:sp>
      <p:sp>
        <p:nvSpPr>
          <p:cNvPr id="7168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2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217539D-1358-1A47-AF7B-958A1DC58EC7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812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6465A2C-4F7E-9B45-AA13-FA2F7E840789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043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9303B18-54CD-E04E-BFBA-45FB34697DC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984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>
          <a:xfrm>
            <a:off x="457200" y="6249988"/>
            <a:ext cx="2132013" cy="474662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>
          <a:xfrm>
            <a:off x="6553200" y="6248400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fld id="{DDECCB13-C3A5-C440-83C4-10726E8CA2B2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idx="12"/>
          </p:nvPr>
        </p:nvSpPr>
        <p:spPr>
          <a:xfrm>
            <a:off x="3124200" y="6248400"/>
            <a:ext cx="2894013" cy="474663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24579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3" y="3938588"/>
            <a:ext cx="4038600" cy="2185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>
          <a:xfrm>
            <a:off x="457200" y="6249988"/>
            <a:ext cx="2132013" cy="474662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1"/>
          </p:nvPr>
        </p:nvSpPr>
        <p:spPr>
          <a:xfrm>
            <a:off x="6553200" y="6248400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fld id="{EDD4B6EF-B3E5-C149-B9FA-E5C3BCC6C02C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idx="12"/>
          </p:nvPr>
        </p:nvSpPr>
        <p:spPr>
          <a:xfrm>
            <a:off x="3124200" y="6248400"/>
            <a:ext cx="2894013" cy="474663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123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7C6CE5F-6AB6-1344-A7D8-9AC62EBD1A4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08611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D18CCCC-F5D3-DF4E-9E76-4DC837EE5FC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2027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E4886CF-8765-D840-9D53-C11AAE3698B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2232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03FE236-04BA-5948-8699-434B9FCD4F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6398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79A2F70-4DB8-054D-B8A9-63A809CA707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6454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4F67788-95DE-E84E-B8AF-C69B8500584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852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DA99B18-77F8-5342-9EA3-EBA5F2A100E1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6572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1D62213-32BB-0142-B6F9-E54CD73A134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8565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17D0E14-42F0-2548-B2EA-A90735110FF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94009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7D04C79-123D-9B41-8F23-BBA356D6912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63602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C6658C4-DA32-3141-8B0B-FE9AB38E1D5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1170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4963"/>
            <a:ext cx="2055813" cy="452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9800" cy="452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293883D-D7B1-7E4A-874E-1C6293872D5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16308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36725"/>
            <a:ext cx="7770813" cy="1920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7200" y="6248400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4200" y="6249988"/>
            <a:ext cx="2894013" cy="474662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3200" y="6253163"/>
            <a:ext cx="2132013" cy="474662"/>
          </a:xfrm>
        </p:spPr>
        <p:txBody>
          <a:bodyPr/>
          <a:lstStyle>
            <a:lvl1pPr>
              <a:defRPr/>
            </a:lvl1pPr>
          </a:lstStyle>
          <a:p>
            <a:fld id="{FA981178-DE66-984C-A2DD-E0A1F523CA5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4107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D49165-19DF-3149-AA64-A06839326644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1028499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A63819-A2B9-124A-B528-4F910BE0AFF2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8647525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C2FA6B-FAD5-9A46-A11E-77685279E676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4638475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075DDC-D352-EA40-B34A-55974B4FB6EE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5484688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4A767D9-85A1-C74F-8F69-32FC4A0452F4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86269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DAEA9A-715F-914B-B730-5EB63C0FB64B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2662172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259031-03CF-DC46-AA2A-F8E7436A21A4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692629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20EF6B-CCCA-5141-9012-2037EA654895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6356750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9CC3CA-B639-D04A-93FD-8264F7601E90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93840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41F54B-DB87-BD42-84B9-D2EBFB201426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5419970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7284AE-051E-0945-9754-25572D775B26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4001318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EE12BC-E42E-6A47-AD4E-43E189356CA6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204895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ED6CE4E-3C06-FA44-8579-DF79944FA3F5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676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CD45824-2794-8746-B6C3-B3040F1F3128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089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F4E7DCB-674D-A34F-85C2-C8835599D0E2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5961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A27A83B-42E7-3F42-830D-3E34208AFE17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924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2DEB58D-910A-2B4D-8A81-965056A9311D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464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4C8D95C-EB53-3345-8F82-31EDD1B2AA67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8985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9988"/>
            <a:ext cx="2132013" cy="47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>
                <a:srgbClr val="00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FFFFFF"/>
                </a:solidFill>
                <a:cs typeface="Lucida Sans Unicode" charset="0"/>
              </a:defRPr>
            </a:lvl1pPr>
          </a:lstStyle>
          <a:p>
            <a:endParaRPr lang="en-GB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>
                <a:srgbClr val="00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FFFFFF"/>
                </a:solidFill>
                <a:cs typeface="Lucida Sans Unicode" charset="0"/>
              </a:defRPr>
            </a:lvl1pPr>
          </a:lstStyle>
          <a:p>
            <a:fld id="{E271494D-D874-0B41-A15D-B95B5920ED0D}" type="slidenum">
              <a:rPr lang="en-GB"/>
              <a:pPr/>
              <a:t>‹#›</a:t>
            </a:fld>
            <a:endParaRPr lang="en-GB"/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0"/>
            <a:ext cx="9139238" cy="6848475"/>
            <a:chOff x="0" y="0"/>
            <a:chExt cx="5757" cy="4314"/>
          </a:xfrm>
        </p:grpSpPr>
        <p:grpSp>
          <p:nvGrpSpPr>
            <p:cNvPr id="1028" name="Group 4"/>
            <p:cNvGrpSpPr>
              <a:grpSpLocks/>
            </p:cNvGrpSpPr>
            <p:nvPr/>
          </p:nvGrpSpPr>
          <p:grpSpPr bwMode="auto">
            <a:xfrm>
              <a:off x="1728" y="2230"/>
              <a:ext cx="4026" cy="2084"/>
              <a:chOff x="1728" y="2230"/>
              <a:chExt cx="4026" cy="2084"/>
            </a:xfrm>
          </p:grpSpPr>
          <p:sp>
            <p:nvSpPr>
              <p:cNvPr id="1029" name="Freeform 5"/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E8A"/>
                  </a:gs>
                  <a:gs pos="100000">
                    <a:srgbClr val="003399"/>
                  </a:gs>
                </a:gsLst>
                <a:lin ang="108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0" name="Freeform 6"/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E8A"/>
                  </a:gs>
                  <a:gs pos="100000">
                    <a:srgbClr val="003399"/>
                  </a:gs>
                </a:gsLst>
                <a:lin ang="135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1" name="Freeform 7"/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2" name="Freeform 8"/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3" name="Freeform 9"/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C85"/>
                  </a:gs>
                </a:gsLst>
                <a:lin ang="135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34" name="Freeform 10"/>
            <p:cNvSpPr>
              <a:spLocks noChangeArrowheads="1"/>
            </p:cNvSpPr>
            <p:nvPr/>
          </p:nvSpPr>
          <p:spPr bwMode="auto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2B81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" name="Freeform 11"/>
            <p:cNvSpPr>
              <a:spLocks noChangeArrowheads="1"/>
            </p:cNvSpPr>
            <p:nvPr/>
          </p:nvSpPr>
          <p:spPr bwMode="auto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4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buClr>
                <a:srgbClr val="00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FFFFFF"/>
                </a:solidFill>
                <a:cs typeface="Lucida Sans Unicode" charset="0"/>
              </a:defRPr>
            </a:lvl1pPr>
          </a:lstStyle>
          <a:p>
            <a:endParaRPr lang="en-GB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3" r:id="rId12"/>
    <p:sldLayoutId id="2147483674" r:id="rId13"/>
  </p:sldLayoutIdLst>
  <p:txStyles>
    <p:titleStyle>
      <a:lvl1pPr algn="ctr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MS Gothic" charset="0"/>
          <a:cs typeface="MS Gothic" charset="0"/>
        </a:defRPr>
      </a:lvl2pPr>
      <a:lvl3pPr algn="ctr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MS Gothic" charset="0"/>
          <a:cs typeface="MS Gothic" charset="0"/>
        </a:defRPr>
      </a:lvl3pPr>
      <a:lvl4pPr algn="ctr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MS Gothic" charset="0"/>
          <a:cs typeface="MS Gothic" charset="0"/>
        </a:defRPr>
      </a:lvl4pPr>
      <a:lvl5pPr algn="ctr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MS Gothic" charset="0"/>
          <a:cs typeface="MS Gothic" charset="0"/>
        </a:defRPr>
      </a:lvl5pPr>
      <a:lvl6pPr marL="457200" algn="ctr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MS Gothic" charset="0"/>
          <a:cs typeface="MS Gothic" charset="0"/>
        </a:defRPr>
      </a:lvl6pPr>
      <a:lvl7pPr marL="914400" algn="ctr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MS Gothic" charset="0"/>
          <a:cs typeface="MS Gothic" charset="0"/>
        </a:defRPr>
      </a:lvl7pPr>
      <a:lvl8pPr marL="1371600" algn="ctr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MS Gothic" charset="0"/>
          <a:cs typeface="MS Gothic" charset="0"/>
        </a:defRPr>
      </a:lvl8pPr>
      <a:lvl9pPr marL="1828800" algn="ctr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MS Gothic" charset="0"/>
          <a:cs typeface="MS Gothic" charset="0"/>
        </a:defRPr>
      </a:lvl9pPr>
    </p:titleStyle>
    <p:bodyStyle>
      <a:lvl1pPr marL="341313" indent="-341313" algn="l" defTabSz="457200" rtl="0" fontAlgn="base">
        <a:lnSpc>
          <a:spcPct val="93000"/>
        </a:lnSpc>
        <a:spcBef>
          <a:spcPts val="800"/>
        </a:spcBef>
        <a:spcAft>
          <a:spcPct val="0"/>
        </a:spcAft>
        <a:buClr>
          <a:srgbClr val="FFCC00"/>
        </a:buClr>
        <a:buSzPct val="70000"/>
        <a:buFont typeface="Wingdings" charset="0"/>
        <a:buChar char="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1363" indent="-284163" algn="l" defTabSz="457200" rtl="0" fontAlgn="base">
        <a:lnSpc>
          <a:spcPct val="93000"/>
        </a:lnSpc>
        <a:spcBef>
          <a:spcPts val="700"/>
        </a:spcBef>
        <a:spcAft>
          <a:spcPct val="0"/>
        </a:spcAft>
        <a:buClr>
          <a:srgbClr val="A886E0"/>
        </a:buClr>
        <a:buSzPct val="70000"/>
        <a:buFont typeface="Wingdings" charset="0"/>
        <a:buChar char=""/>
        <a:defRPr sz="2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57200" rtl="0" fontAlgn="base">
        <a:lnSpc>
          <a:spcPct val="93000"/>
        </a:lnSpc>
        <a:spcBef>
          <a:spcPts val="600"/>
        </a:spcBef>
        <a:spcAft>
          <a:spcPct val="0"/>
        </a:spcAft>
        <a:buClr>
          <a:srgbClr val="E5E5FF"/>
        </a:buClr>
        <a:buSzPct val="70000"/>
        <a:buFont typeface="Wingdings" charset="0"/>
        <a:buChar char=""/>
        <a:defRPr sz="2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57200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A886E0"/>
        </a:buClr>
        <a:buSzPct val="70000"/>
        <a:buFont typeface="Wingdings" charset="0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57200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A886E0"/>
        </a:buClr>
        <a:buSzPct val="70000"/>
        <a:buFont typeface="Wingdings" charset="0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A886E0"/>
        </a:buClr>
        <a:buSzPct val="70000"/>
        <a:buFont typeface="Wingdings" charset="0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A886E0"/>
        </a:buClr>
        <a:buSzPct val="70000"/>
        <a:buFont typeface="Wingdings" charset="0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A886E0"/>
        </a:buClr>
        <a:buSzPct val="70000"/>
        <a:buFont typeface="Wingdings" charset="0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A886E0"/>
        </a:buClr>
        <a:buSzPct val="70000"/>
        <a:buFont typeface="Wingdings" charset="0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9" name="Group 1"/>
          <p:cNvGrpSpPr>
            <a:grpSpLocks/>
          </p:cNvGrpSpPr>
          <p:nvPr/>
        </p:nvGrpSpPr>
        <p:grpSpPr bwMode="auto">
          <a:xfrm>
            <a:off x="0" y="0"/>
            <a:ext cx="9139238" cy="6848475"/>
            <a:chOff x="0" y="0"/>
            <a:chExt cx="5757" cy="4314"/>
          </a:xfrm>
        </p:grpSpPr>
        <p:grpSp>
          <p:nvGrpSpPr>
            <p:cNvPr id="2050" name="Group 2"/>
            <p:cNvGrpSpPr>
              <a:grpSpLocks/>
            </p:cNvGrpSpPr>
            <p:nvPr/>
          </p:nvGrpSpPr>
          <p:grpSpPr bwMode="auto">
            <a:xfrm>
              <a:off x="1728" y="2230"/>
              <a:ext cx="4026" cy="2084"/>
              <a:chOff x="1728" y="2230"/>
              <a:chExt cx="4026" cy="2084"/>
            </a:xfrm>
          </p:grpSpPr>
          <p:sp>
            <p:nvSpPr>
              <p:cNvPr id="2051" name="Freeform 3"/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E8A"/>
                  </a:gs>
                  <a:gs pos="100000">
                    <a:srgbClr val="003399"/>
                  </a:gs>
                </a:gsLst>
                <a:lin ang="108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2" name="Freeform 4"/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E8A"/>
                  </a:gs>
                  <a:gs pos="100000">
                    <a:srgbClr val="003399"/>
                  </a:gs>
                </a:gsLst>
                <a:lin ang="135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3" name="Freeform 5"/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4" name="Freeform 6"/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5" name="Freeform 7"/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C85"/>
                  </a:gs>
                </a:gsLst>
                <a:lin ang="135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56" name="Freeform 8"/>
            <p:cNvSpPr>
              <a:spLocks noChangeArrowheads="1"/>
            </p:cNvSpPr>
            <p:nvPr/>
          </p:nvSpPr>
          <p:spPr bwMode="auto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2B81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7" name="Freeform 9"/>
            <p:cNvSpPr>
              <a:spLocks noChangeArrowheads="1"/>
            </p:cNvSpPr>
            <p:nvPr/>
          </p:nvSpPr>
          <p:spPr bwMode="auto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736725"/>
            <a:ext cx="7770813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8400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100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</a:tabLst>
              <a:defRPr sz="1200">
                <a:solidFill>
                  <a:srgbClr val="FFFFFF"/>
                </a:solidFill>
                <a:latin typeface="Times New Roman" charset="0"/>
                <a:cs typeface="Lucida Sans Unicode" charset="0"/>
              </a:defRPr>
            </a:lvl1pPr>
          </a:lstStyle>
          <a:p>
            <a:endParaRPr lang="en-GB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9988"/>
            <a:ext cx="2894013" cy="47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FFFFFF"/>
                </a:solidFill>
                <a:latin typeface="Times New Roman" charset="0"/>
                <a:cs typeface="Lucida Sans Unicode" charset="0"/>
              </a:defRPr>
            </a:lvl1pPr>
          </a:lstStyle>
          <a:p>
            <a:endParaRPr lang="en-GB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3163"/>
            <a:ext cx="2132013" cy="47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100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</a:tabLst>
              <a:defRPr sz="1200">
                <a:solidFill>
                  <a:srgbClr val="FFFFFF"/>
                </a:solidFill>
                <a:latin typeface="Times New Roman" charset="0"/>
                <a:cs typeface="Lucida Sans Unicode" charset="0"/>
              </a:defRPr>
            </a:lvl1pPr>
          </a:lstStyle>
          <a:p>
            <a:fld id="{5FA12D06-3AF9-DA45-8ACB-1C7A65624C80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MS Gothic" charset="0"/>
          <a:cs typeface="MS Gothic" charset="0"/>
        </a:defRPr>
      </a:lvl2pPr>
      <a:lvl3pPr algn="ctr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MS Gothic" charset="0"/>
          <a:cs typeface="MS Gothic" charset="0"/>
        </a:defRPr>
      </a:lvl3pPr>
      <a:lvl4pPr algn="ctr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MS Gothic" charset="0"/>
          <a:cs typeface="MS Gothic" charset="0"/>
        </a:defRPr>
      </a:lvl4pPr>
      <a:lvl5pPr algn="ctr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MS Gothic" charset="0"/>
          <a:cs typeface="MS Gothic" charset="0"/>
        </a:defRPr>
      </a:lvl5pPr>
      <a:lvl6pPr marL="457200" algn="ctr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MS Gothic" charset="0"/>
          <a:cs typeface="MS Gothic" charset="0"/>
        </a:defRPr>
      </a:lvl6pPr>
      <a:lvl7pPr marL="914400" algn="ctr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MS Gothic" charset="0"/>
          <a:cs typeface="MS Gothic" charset="0"/>
        </a:defRPr>
      </a:lvl7pPr>
      <a:lvl8pPr marL="1371600" algn="ctr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MS Gothic" charset="0"/>
          <a:cs typeface="MS Gothic" charset="0"/>
        </a:defRPr>
      </a:lvl8pPr>
      <a:lvl9pPr marL="1828800" algn="ctr" defTabSz="457200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E5E5FF"/>
        </a:buClr>
        <a:buSzPct val="100000"/>
        <a:buFont typeface="Garamond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MS Gothic" charset="0"/>
          <a:cs typeface="MS Gothic" charset="0"/>
        </a:defRPr>
      </a:lvl9pPr>
    </p:titleStyle>
    <p:bodyStyle>
      <a:lvl1pPr marL="341313" indent="-341313" algn="l" defTabSz="457200" rtl="0" fontAlgn="base">
        <a:lnSpc>
          <a:spcPct val="93000"/>
        </a:lnSpc>
        <a:spcBef>
          <a:spcPts val="800"/>
        </a:spcBef>
        <a:spcAft>
          <a:spcPct val="0"/>
        </a:spcAft>
        <a:buClr>
          <a:srgbClr val="FFCC00"/>
        </a:buClr>
        <a:buSzPct val="70000"/>
        <a:buFont typeface="Wingdings" charset="0"/>
        <a:buChar char=""/>
        <a:defRPr sz="3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1363" indent="-284163" algn="l" defTabSz="457200" rtl="0" fontAlgn="base">
        <a:lnSpc>
          <a:spcPct val="93000"/>
        </a:lnSpc>
        <a:spcBef>
          <a:spcPts val="700"/>
        </a:spcBef>
        <a:spcAft>
          <a:spcPct val="0"/>
        </a:spcAft>
        <a:buClr>
          <a:srgbClr val="A886E0"/>
        </a:buClr>
        <a:buSzPct val="70000"/>
        <a:buFont typeface="Wingdings" charset="0"/>
        <a:buChar char=""/>
        <a:defRPr sz="2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57200" rtl="0" fontAlgn="base">
        <a:lnSpc>
          <a:spcPct val="93000"/>
        </a:lnSpc>
        <a:spcBef>
          <a:spcPts val="600"/>
        </a:spcBef>
        <a:spcAft>
          <a:spcPct val="0"/>
        </a:spcAft>
        <a:buClr>
          <a:srgbClr val="E5E5FF"/>
        </a:buClr>
        <a:buSzPct val="70000"/>
        <a:buFont typeface="Wingdings" charset="0"/>
        <a:buChar char=""/>
        <a:defRPr sz="24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57200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A886E0"/>
        </a:buClr>
        <a:buSzPct val="70000"/>
        <a:buFont typeface="Wingdings" charset="0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57200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A886E0"/>
        </a:buClr>
        <a:buSzPct val="70000"/>
        <a:buFont typeface="Wingdings" charset="0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A886E0"/>
        </a:buClr>
        <a:buSzPct val="70000"/>
        <a:buFont typeface="Wingdings" charset="0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A886E0"/>
        </a:buClr>
        <a:buSzPct val="70000"/>
        <a:buFont typeface="Wingdings" charset="0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A886E0"/>
        </a:buClr>
        <a:buSzPct val="70000"/>
        <a:buFont typeface="Wingdings" charset="0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fontAlgn="base">
        <a:lnSpc>
          <a:spcPct val="93000"/>
        </a:lnSpc>
        <a:spcBef>
          <a:spcPts val="500"/>
        </a:spcBef>
        <a:spcAft>
          <a:spcPct val="0"/>
        </a:spcAft>
        <a:buClr>
          <a:srgbClr val="A886E0"/>
        </a:buClr>
        <a:buSzPct val="70000"/>
        <a:buFont typeface="Wingdings" charset="0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2412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102413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102414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MS PGothic" charset="0"/>
                <a:cs typeface="MS PGothic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en-US" smtClean="0">
              <a:ea typeface="MS PGothic" charset="0"/>
              <a:cs typeface="MS PGothic" charset="0"/>
            </a:endParaRPr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endParaRPr lang="en-US" smtClean="0">
              <a:ea typeface="MS PGothic" charset="0"/>
              <a:cs typeface="MS PGothic" charset="0"/>
            </a:endParaRPr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fld id="{5D917906-2338-6249-97C0-C58375F020F7}" type="slidenum">
              <a:rPr lang="en-US" smtClean="0">
                <a:ea typeface="MS PGothic" charset="0"/>
                <a:cs typeface="MS PGothic" charset="0"/>
              </a:rPr>
              <a:pPr defTabSz="914400" eaLnBrk="1" hangingPunct="1">
                <a:lnSpc>
                  <a:spcPct val="100000"/>
                </a:lnSpc>
                <a:buClrTx/>
                <a:buSzTx/>
                <a:buFontTx/>
                <a:buNone/>
              </a:pPr>
              <a:t>‹#›</a:t>
            </a:fld>
            <a:endParaRPr lang="en-US" smtClean="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00496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hyperlink" Target="http://www.usda.gov/oc/photo/97c2185.jpg" TargetMode="External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2.jpeg"/><Relationship Id="rId5" Type="http://schemas.openxmlformats.org/officeDocument/2006/relationships/hyperlink" Target="http://www.jahitchcock.com/cyberstalked/easy.gif" TargetMode="External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4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stardseed.net/html/pjrutmtd.html" TargetMode="External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6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3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7.emf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6194"/>
          <a:stretch>
            <a:fillRect/>
          </a:stretch>
        </p:blipFill>
        <p:spPr bwMode="auto">
          <a:xfrm>
            <a:off x="0" y="76200"/>
            <a:ext cx="9296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5394" t="3577" r="2937" b="5619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098" name="Rectangle 2"/>
          <p:cNvSpPr>
            <a:spLocks noChangeArrowheads="1"/>
          </p:cNvSpPr>
          <p:nvPr>
            <p:ph type="title"/>
          </p:nvPr>
        </p:nvSpPr>
        <p:spPr>
          <a:xfrm>
            <a:off x="0" y="0"/>
            <a:ext cx="2971800" cy="3506788"/>
          </a:xfrm>
          <a:gradFill rotWithShape="0">
            <a:gsLst>
              <a:gs pos="0">
                <a:srgbClr val="FF5050"/>
              </a:gs>
              <a:gs pos="100000">
                <a:srgbClr val="752424"/>
              </a:gs>
            </a:gsLst>
            <a:path path="shape">
              <a:fillToRect l="50000" t="50000" r="50000" b="50000"/>
            </a:path>
          </a:gra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>
                <a:latin typeface="Arial"/>
                <a:cs typeface="Arial"/>
              </a:rPr>
              <a:t>Geografi</a:t>
            </a:r>
            <a:r>
              <a:rPr lang="en-GB" dirty="0">
                <a:latin typeface="Arial"/>
                <a:cs typeface="Arial"/>
              </a:rPr>
              <a:t> Perjanjian </a:t>
            </a:r>
            <a:r>
              <a:rPr lang="en-GB" dirty="0" err="1">
                <a:latin typeface="Arial"/>
                <a:cs typeface="Arial"/>
              </a:rPr>
              <a:t>Baru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6103959"/>
            <a:ext cx="9144000" cy="765175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Rick </a:t>
            </a: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Griffith • 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Singapore Bible </a:t>
            </a: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College • BibleStudyDownloads.org</a:t>
            </a:r>
            <a:endParaRPr lang="en-US" sz="20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6194"/>
          <a:stretch>
            <a:fillRect/>
          </a:stretch>
        </p:blipFill>
        <p:spPr bwMode="auto">
          <a:xfrm>
            <a:off x="0" y="76200"/>
            <a:ext cx="9296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5394" t="3577" r="2937" b="5619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5791200" y="2482850"/>
            <a:ext cx="2819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Clr>
                <a:srgbClr val="000514"/>
              </a:buClr>
              <a:buFont typeface="Garamond" charset="0"/>
              <a:buNone/>
            </a:pPr>
            <a:r>
              <a:rPr lang="en-GB" sz="3600" b="1">
                <a:solidFill>
                  <a:srgbClr val="000514"/>
                </a:solidFill>
                <a:latin typeface="Garamond" charset="0"/>
              </a:rPr>
              <a:t>G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5715000" y="3778250"/>
            <a:ext cx="2895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Clr>
                <a:srgbClr val="000514"/>
              </a:buClr>
              <a:buFont typeface="Garamond" charset="0"/>
              <a:buNone/>
            </a:pPr>
            <a:r>
              <a:rPr lang="en-GB" sz="3600" b="1">
                <a:solidFill>
                  <a:srgbClr val="000514"/>
                </a:solidFill>
                <a:latin typeface="Garamond" charset="0"/>
              </a:rPr>
              <a:t>A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5791200" y="2482850"/>
            <a:ext cx="152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Clr>
                <a:srgbClr val="000514"/>
              </a:buClr>
              <a:buFont typeface="Garamond" charset="0"/>
              <a:buNone/>
            </a:pPr>
            <a:r>
              <a:rPr lang="en-GB" sz="3600" b="1">
                <a:solidFill>
                  <a:srgbClr val="000514"/>
                </a:solidFill>
                <a:latin typeface="Garamond" charset="0"/>
              </a:rPr>
              <a:t>Gilead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5715000" y="3778250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Clr>
                <a:srgbClr val="000514"/>
              </a:buClr>
              <a:buFont typeface="Garamond" charset="0"/>
              <a:buNone/>
            </a:pPr>
            <a:r>
              <a:rPr lang="en-GB" sz="3600" b="1">
                <a:solidFill>
                  <a:srgbClr val="000514"/>
                </a:solidFill>
                <a:latin typeface="Garamond" charset="0"/>
              </a:rPr>
              <a:t>Amon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2895600" cy="1752600"/>
          </a:xfrm>
          <a:solidFill>
            <a:srgbClr val="008000"/>
          </a:solidFill>
          <a:ln w="9360">
            <a:solidFill>
              <a:srgbClr val="000514"/>
            </a:solidFill>
            <a:miter lim="800000"/>
            <a:headEnd/>
            <a:tailEnd/>
          </a:ln>
        </p:spPr>
        <p:txBody>
          <a:bodyPr lIns="91440" tIns="45720" rIns="91440" bIns="45720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0"/>
              <a:t>Wilayah Israel (PL)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3276600" y="4419600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2250"/>
              </a:spcBef>
              <a:buClr>
                <a:srgbClr val="000514"/>
              </a:buClr>
              <a:buFont typeface="Garamond" charset="0"/>
              <a:buNone/>
            </a:pPr>
            <a:r>
              <a:rPr lang="en-GB" sz="3600" b="1">
                <a:solidFill>
                  <a:srgbClr val="000514"/>
                </a:solidFill>
                <a:latin typeface="Garamond" charset="0"/>
              </a:rPr>
              <a:t>Yehuda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3962400" y="2362200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2250"/>
              </a:spcBef>
              <a:buClr>
                <a:srgbClr val="000514"/>
              </a:buClr>
              <a:buFont typeface="Garamond" charset="0"/>
              <a:buNone/>
            </a:pPr>
            <a:r>
              <a:rPr lang="en-GB" sz="3600" b="1">
                <a:solidFill>
                  <a:srgbClr val="000514"/>
                </a:solidFill>
                <a:latin typeface="Garamond" charset="0"/>
              </a:rPr>
              <a:t>Israel</a:t>
            </a: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4267200" y="1066800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2250"/>
              </a:spcBef>
              <a:buClr>
                <a:srgbClr val="000514"/>
              </a:buClr>
              <a:buFont typeface="Garamond" charset="0"/>
              <a:buNone/>
            </a:pPr>
            <a:r>
              <a:rPr lang="en-GB" sz="3600" b="1">
                <a:solidFill>
                  <a:srgbClr val="000514"/>
                </a:solidFill>
                <a:latin typeface="Garamond" charset="0"/>
              </a:rPr>
              <a:t>Galilea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6096000" y="533400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2250"/>
              </a:spcBef>
              <a:buClr>
                <a:srgbClr val="000514"/>
              </a:buClr>
              <a:buFont typeface="Garamond" charset="0"/>
              <a:buNone/>
            </a:pPr>
            <a:r>
              <a:rPr lang="en-GB" sz="3600" b="1">
                <a:solidFill>
                  <a:srgbClr val="000514"/>
                </a:solidFill>
                <a:latin typeface="Garamond" charset="0"/>
              </a:rPr>
              <a:t>Basan</a:t>
            </a: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5715000" y="5181600"/>
            <a:ext cx="1447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Clr>
                <a:srgbClr val="000514"/>
              </a:buClr>
              <a:buFont typeface="Garamond" charset="0"/>
              <a:buNone/>
            </a:pPr>
            <a:r>
              <a:rPr lang="en-GB" sz="3600" b="1">
                <a:solidFill>
                  <a:srgbClr val="000514"/>
                </a:solidFill>
                <a:latin typeface="Garamond" charset="0"/>
              </a:rPr>
              <a:t>Moab</a:t>
            </a:r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5715000" y="6324600"/>
            <a:ext cx="1447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Clr>
                <a:srgbClr val="000514"/>
              </a:buClr>
              <a:buFont typeface="Garamond" charset="0"/>
              <a:buNone/>
            </a:pPr>
            <a:r>
              <a:rPr lang="en-GB" sz="3600" b="1">
                <a:solidFill>
                  <a:srgbClr val="000514"/>
                </a:solidFill>
                <a:latin typeface="Garamond" charset="0"/>
              </a:rPr>
              <a:t>Edom</a:t>
            </a: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5715000" y="5181600"/>
            <a:ext cx="2971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Clr>
                <a:srgbClr val="000514"/>
              </a:buClr>
              <a:buFont typeface="Garamond" charset="0"/>
              <a:buNone/>
            </a:pPr>
            <a:r>
              <a:rPr lang="en-GB" sz="3600" b="1">
                <a:solidFill>
                  <a:srgbClr val="000514"/>
                </a:solidFill>
                <a:latin typeface="Garamond" charset="0"/>
              </a:rPr>
              <a:t>M</a:t>
            </a:r>
          </a:p>
        </p:txBody>
      </p:sp>
      <p:sp>
        <p:nvSpPr>
          <p:cNvPr id="13326" name="Text Box 14"/>
          <p:cNvSpPr txBox="1">
            <a:spLocks noChangeArrowheads="1"/>
          </p:cNvSpPr>
          <p:nvPr/>
        </p:nvSpPr>
        <p:spPr bwMode="auto">
          <a:xfrm>
            <a:off x="5715000" y="6324600"/>
            <a:ext cx="3276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Clr>
                <a:srgbClr val="000514"/>
              </a:buClr>
              <a:buFont typeface="Garamond" charset="0"/>
              <a:buNone/>
            </a:pPr>
            <a:r>
              <a:rPr lang="en-GB" sz="3600" b="1">
                <a:solidFill>
                  <a:srgbClr val="000514"/>
                </a:solidFill>
                <a:latin typeface="Garamond" charset="0"/>
              </a:rPr>
              <a:t>E</a:t>
            </a:r>
          </a:p>
        </p:txBody>
      </p:sp>
      <p:sp>
        <p:nvSpPr>
          <p:cNvPr id="13327" name="Text Box 15"/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rgbClr val="000514"/>
          </a:solidFill>
          <a:ln>
            <a:noFill/>
          </a:ln>
          <a:effectLst>
            <a:outerShdw blurRad="63500" dist="17819" dir="2700000" algn="ctr" rotWithShape="0">
              <a:srgbClr val="000514">
                <a:alpha val="5002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1750"/>
              </a:spcBef>
              <a:buFont typeface="Times New Roman" charset="0"/>
              <a:buNone/>
            </a:pPr>
            <a:r>
              <a:rPr lang="en-GB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10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.1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h/1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.01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w/1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.01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6194"/>
          <a:stretch>
            <a:fillRect/>
          </a:stretch>
        </p:blipFill>
        <p:spPr bwMode="auto">
          <a:xfrm>
            <a:off x="0" y="76200"/>
            <a:ext cx="9296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5394" t="3577" r="2937" b="5619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5791200" y="2635250"/>
            <a:ext cx="2590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Clr>
                <a:srgbClr val="000514"/>
              </a:buClr>
              <a:buFont typeface="Garamond" charset="0"/>
              <a:buNone/>
            </a:pPr>
            <a:r>
              <a:rPr lang="en-GB" sz="3600" b="1">
                <a:solidFill>
                  <a:srgbClr val="000514"/>
                </a:solidFill>
                <a:latin typeface="Garamond" charset="0"/>
              </a:rPr>
              <a:t>Dekapolis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2895600" cy="1752600"/>
          </a:xfrm>
          <a:solidFill>
            <a:srgbClr val="003399"/>
          </a:solidFill>
          <a:ln w="9360">
            <a:solidFill>
              <a:srgbClr val="000514"/>
            </a:solidFill>
            <a:miter lim="800000"/>
            <a:headEnd/>
            <a:tailEnd/>
          </a:ln>
        </p:spPr>
        <p:txBody>
          <a:bodyPr lIns="91440" tIns="45720" rIns="91440" bIns="45720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0"/>
              <a:t>Wilayah Israel (PB)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3276600" y="4419600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2250"/>
              </a:spcBef>
              <a:buClr>
                <a:srgbClr val="000514"/>
              </a:buClr>
              <a:buFont typeface="Garamond" charset="0"/>
              <a:buNone/>
            </a:pPr>
            <a:r>
              <a:rPr lang="en-GB" sz="3600" b="1">
                <a:solidFill>
                  <a:srgbClr val="000514"/>
                </a:solidFill>
                <a:latin typeface="Garamond" charset="0"/>
              </a:rPr>
              <a:t>Yudea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3733800" y="2438400"/>
            <a:ext cx="1828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2250"/>
              </a:spcBef>
              <a:buClr>
                <a:srgbClr val="000514"/>
              </a:buClr>
              <a:buFont typeface="Garamond" charset="0"/>
              <a:buNone/>
            </a:pPr>
            <a:r>
              <a:rPr lang="en-GB" sz="3600" b="1">
                <a:solidFill>
                  <a:srgbClr val="000514"/>
                </a:solidFill>
                <a:latin typeface="Garamond" charset="0"/>
              </a:rPr>
              <a:t>Some Area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4267200" y="1066800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2250"/>
              </a:spcBef>
              <a:buClr>
                <a:srgbClr val="000514"/>
              </a:buClr>
              <a:buFont typeface="Garamond" charset="0"/>
              <a:buNone/>
            </a:pPr>
            <a:r>
              <a:rPr lang="en-GB" sz="3600" b="1">
                <a:solidFill>
                  <a:srgbClr val="000514"/>
                </a:solidFill>
                <a:latin typeface="Garamond" charset="0"/>
              </a:rPr>
              <a:t>Galilea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6096000" y="806450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2250"/>
              </a:spcBef>
              <a:buClr>
                <a:srgbClr val="000514"/>
              </a:buClr>
              <a:buFont typeface="Garamond" charset="0"/>
              <a:buNone/>
            </a:pPr>
            <a:r>
              <a:rPr lang="en-GB" sz="3600" b="1">
                <a:solidFill>
                  <a:srgbClr val="000514"/>
                </a:solidFill>
                <a:latin typeface="Garamond" charset="0"/>
              </a:rPr>
              <a:t>Batania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5715000" y="3657600"/>
            <a:ext cx="1447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Clr>
                <a:srgbClr val="000514"/>
              </a:buClr>
              <a:buFont typeface="Garamond" charset="0"/>
              <a:buNone/>
            </a:pPr>
            <a:r>
              <a:rPr lang="en-GB" sz="3600" b="1">
                <a:solidFill>
                  <a:srgbClr val="000514"/>
                </a:solidFill>
                <a:latin typeface="Garamond" charset="0"/>
              </a:rPr>
              <a:t>Perea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5715000" y="6292850"/>
            <a:ext cx="2362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Clr>
                <a:srgbClr val="000514"/>
              </a:buClr>
              <a:buFont typeface="Garamond" charset="0"/>
              <a:buNone/>
            </a:pPr>
            <a:r>
              <a:rPr lang="en-GB" sz="3600" b="1">
                <a:solidFill>
                  <a:srgbClr val="000514"/>
                </a:solidFill>
                <a:latin typeface="Garamond" charset="0"/>
              </a:rPr>
              <a:t>Arab</a:t>
            </a: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3962400" y="2406650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2250"/>
              </a:spcBef>
              <a:buClr>
                <a:srgbClr val="000514"/>
              </a:buClr>
              <a:buFont typeface="Garamond" charset="0"/>
              <a:buNone/>
            </a:pPr>
            <a:r>
              <a:rPr lang="en-GB" sz="3600" b="1">
                <a:solidFill>
                  <a:srgbClr val="000514"/>
                </a:solidFill>
                <a:latin typeface="Garamond" charset="0"/>
              </a:rPr>
              <a:t>Samaria</a:t>
            </a: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2209800" y="6096000"/>
            <a:ext cx="2362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Clr>
                <a:srgbClr val="000514"/>
              </a:buClr>
              <a:buFont typeface="Garamond" charset="0"/>
              <a:buNone/>
            </a:pPr>
            <a:r>
              <a:rPr lang="en-GB" sz="3600" b="1">
                <a:solidFill>
                  <a:srgbClr val="000514"/>
                </a:solidFill>
                <a:latin typeface="Garamond" charset="0"/>
              </a:rPr>
              <a:t>Idumea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rgbClr val="000514"/>
          </a:solidFill>
          <a:ln>
            <a:noFill/>
          </a:ln>
          <a:effectLst>
            <a:outerShdw blurRad="63500" dist="17819" dir="2700000" algn="ctr" rotWithShape="0">
              <a:srgbClr val="000514">
                <a:alpha val="5002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1750"/>
              </a:spcBef>
              <a:buFont typeface="Times New Roman" charset="0"/>
              <a:buNone/>
            </a:pPr>
            <a:r>
              <a:rPr lang="en-GB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10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.1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h/1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.01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w/1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.01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70" decel="100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70" decel="100000" fill="hold"/>
                                        <p:tgtEl>
                                          <p:spTgt spid="1434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1230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6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05"/>
          <a:stretch>
            <a:fillRect/>
          </a:stretch>
        </p:blipFill>
        <p:spPr bwMode="auto">
          <a:xfrm>
            <a:off x="-76200" y="-84138"/>
            <a:ext cx="9525000" cy="709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1780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752600" y="228600"/>
            <a:ext cx="6172200" cy="763588"/>
          </a:xfrm>
          <a:prstGeom prst="rect">
            <a:avLst/>
          </a:prstGeom>
          <a:solidFill>
            <a:srgbClr val="FF0000"/>
          </a:solidFill>
          <a:ln w="9360">
            <a:solidFill>
              <a:srgbClr val="00051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 eaLnBrk="1" hangingPunct="1">
              <a:lnSpc>
                <a:spcPct val="100000"/>
              </a:lnSpc>
              <a:buClr>
                <a:srgbClr val="E5E5FF"/>
              </a:buClr>
              <a:buFont typeface="Garamond" charset="0"/>
              <a:buNone/>
            </a:pPr>
            <a:r>
              <a:rPr lang="en-GB" sz="40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Israel Lokasi yang Strategis</a:t>
            </a:r>
          </a:p>
        </p:txBody>
      </p:sp>
      <p:sp>
        <p:nvSpPr>
          <p:cNvPr id="15363" name="Oval 3"/>
          <p:cNvSpPr>
            <a:spLocks noChangeArrowheads="1"/>
          </p:cNvSpPr>
          <p:nvPr/>
        </p:nvSpPr>
        <p:spPr bwMode="auto">
          <a:xfrm>
            <a:off x="4648200" y="3352800"/>
            <a:ext cx="1066800" cy="1905000"/>
          </a:xfrm>
          <a:prstGeom prst="ellipse">
            <a:avLst/>
          </a:prstGeom>
          <a:noFill/>
          <a:ln w="5724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4" name="AutoShape 4"/>
          <p:cNvSpPr>
            <a:spLocks noChangeArrowheads="1"/>
          </p:cNvSpPr>
          <p:nvPr/>
        </p:nvSpPr>
        <p:spPr bwMode="auto">
          <a:xfrm rot="6300000">
            <a:off x="4152900" y="1568450"/>
            <a:ext cx="2286000" cy="1752600"/>
          </a:xfrm>
          <a:custGeom>
            <a:avLst/>
            <a:gdLst>
              <a:gd name="G0" fmla="+- 15100 0 0"/>
              <a:gd name="G1" fmla="+- 2900 0 0"/>
              <a:gd name="G2" fmla="+- 12158 0 2900"/>
              <a:gd name="G3" fmla="+- G2 0 2900"/>
              <a:gd name="G4" fmla="*/ G3 32768 32059"/>
              <a:gd name="G5" fmla="*/ G4 1 2"/>
              <a:gd name="G6" fmla="+- 21600 0 15100"/>
              <a:gd name="G7" fmla="*/ G6 2900 6079"/>
              <a:gd name="G8" fmla="+- G7 15100 0"/>
              <a:gd name="T0" fmla="*/ 15100 w 21600"/>
              <a:gd name="T1" fmla="*/ 0 h 21600"/>
              <a:gd name="T2" fmla="*/ 15100 w 21600"/>
              <a:gd name="T3" fmla="*/ 12158 h 21600"/>
              <a:gd name="T4" fmla="*/ 3250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00" y="0"/>
                </a:lnTo>
                <a:lnTo>
                  <a:pt x="15100" y="2900"/>
                </a:lnTo>
                <a:lnTo>
                  <a:pt x="12427" y="2900"/>
                </a:lnTo>
                <a:cubicBezTo>
                  <a:pt x="5564" y="2900"/>
                  <a:pt x="0" y="7045"/>
                  <a:pt x="0" y="12158"/>
                </a:cubicBezTo>
                <a:lnTo>
                  <a:pt x="0" y="21600"/>
                </a:lnTo>
                <a:lnTo>
                  <a:pt x="6499" y="21600"/>
                </a:lnTo>
                <a:lnTo>
                  <a:pt x="6499" y="12158"/>
                </a:lnTo>
                <a:cubicBezTo>
                  <a:pt x="6499" y="10556"/>
                  <a:pt x="9153" y="9258"/>
                  <a:pt x="12427" y="9258"/>
                </a:cubicBezTo>
                <a:lnTo>
                  <a:pt x="15100" y="9258"/>
                </a:lnTo>
                <a:lnTo>
                  <a:pt x="15100" y="12158"/>
                </a:lnTo>
                <a:close/>
              </a:path>
            </a:pathLst>
          </a:custGeom>
          <a:solidFill>
            <a:srgbClr val="0099CC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AutoShape 5"/>
          <p:cNvSpPr>
            <a:spLocks noChangeArrowheads="1"/>
          </p:cNvSpPr>
          <p:nvPr/>
        </p:nvSpPr>
        <p:spPr bwMode="auto">
          <a:xfrm rot="7200000" flipV="1">
            <a:off x="5732463" y="2119313"/>
            <a:ext cx="2286000" cy="1828800"/>
          </a:xfrm>
          <a:custGeom>
            <a:avLst/>
            <a:gdLst>
              <a:gd name="G0" fmla="+- 15100 0 0"/>
              <a:gd name="G1" fmla="+- 2900 0 0"/>
              <a:gd name="G2" fmla="+- 12158 0 2900"/>
              <a:gd name="G3" fmla="+- G2 0 2900"/>
              <a:gd name="G4" fmla="*/ G3 32768 32059"/>
              <a:gd name="G5" fmla="*/ G4 1 2"/>
              <a:gd name="G6" fmla="+- 21600 0 15100"/>
              <a:gd name="G7" fmla="*/ G6 2900 6079"/>
              <a:gd name="G8" fmla="+- G7 15100 0"/>
              <a:gd name="T0" fmla="*/ 15100 w 21600"/>
              <a:gd name="T1" fmla="*/ 0 h 21600"/>
              <a:gd name="T2" fmla="*/ 15100 w 21600"/>
              <a:gd name="T3" fmla="*/ 12158 h 21600"/>
              <a:gd name="T4" fmla="*/ 3250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00" y="0"/>
                </a:lnTo>
                <a:lnTo>
                  <a:pt x="15100" y="2900"/>
                </a:lnTo>
                <a:lnTo>
                  <a:pt x="12427" y="2900"/>
                </a:lnTo>
                <a:cubicBezTo>
                  <a:pt x="5564" y="2900"/>
                  <a:pt x="0" y="7045"/>
                  <a:pt x="0" y="12158"/>
                </a:cubicBezTo>
                <a:lnTo>
                  <a:pt x="0" y="21600"/>
                </a:lnTo>
                <a:lnTo>
                  <a:pt x="6499" y="21600"/>
                </a:lnTo>
                <a:lnTo>
                  <a:pt x="6499" y="12158"/>
                </a:lnTo>
                <a:cubicBezTo>
                  <a:pt x="6499" y="10556"/>
                  <a:pt x="9153" y="9258"/>
                  <a:pt x="12427" y="9258"/>
                </a:cubicBezTo>
                <a:lnTo>
                  <a:pt x="15100" y="9258"/>
                </a:lnTo>
                <a:lnTo>
                  <a:pt x="15100" y="12158"/>
                </a:lnTo>
                <a:close/>
              </a:path>
            </a:pathLst>
          </a:custGeom>
          <a:solidFill>
            <a:srgbClr val="0099CC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AutoShape 6"/>
          <p:cNvSpPr>
            <a:spLocks noChangeArrowheads="1"/>
          </p:cNvSpPr>
          <p:nvPr/>
        </p:nvSpPr>
        <p:spPr bwMode="auto">
          <a:xfrm rot="17520000" flipV="1">
            <a:off x="3101976" y="4376737"/>
            <a:ext cx="2038350" cy="1666875"/>
          </a:xfrm>
          <a:custGeom>
            <a:avLst/>
            <a:gdLst>
              <a:gd name="G0" fmla="+- 15100 0 0"/>
              <a:gd name="G1" fmla="+- 2900 0 0"/>
              <a:gd name="G2" fmla="+- 12158 0 2900"/>
              <a:gd name="G3" fmla="+- G2 0 2900"/>
              <a:gd name="G4" fmla="*/ G3 32768 32059"/>
              <a:gd name="G5" fmla="*/ G4 1 2"/>
              <a:gd name="G6" fmla="+- 21600 0 15100"/>
              <a:gd name="G7" fmla="*/ G6 2900 6079"/>
              <a:gd name="G8" fmla="+- G7 15100 0"/>
              <a:gd name="T0" fmla="*/ 15100 w 21600"/>
              <a:gd name="T1" fmla="*/ 0 h 21600"/>
              <a:gd name="T2" fmla="*/ 15100 w 21600"/>
              <a:gd name="T3" fmla="*/ 12158 h 21600"/>
              <a:gd name="T4" fmla="*/ 3250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00" y="0"/>
                </a:lnTo>
                <a:lnTo>
                  <a:pt x="15100" y="2900"/>
                </a:lnTo>
                <a:lnTo>
                  <a:pt x="12427" y="2900"/>
                </a:lnTo>
                <a:cubicBezTo>
                  <a:pt x="5564" y="2900"/>
                  <a:pt x="0" y="7045"/>
                  <a:pt x="0" y="12158"/>
                </a:cubicBezTo>
                <a:lnTo>
                  <a:pt x="0" y="21600"/>
                </a:lnTo>
                <a:lnTo>
                  <a:pt x="6499" y="21600"/>
                </a:lnTo>
                <a:lnTo>
                  <a:pt x="6499" y="12158"/>
                </a:lnTo>
                <a:cubicBezTo>
                  <a:pt x="6499" y="10556"/>
                  <a:pt x="9153" y="9258"/>
                  <a:pt x="12427" y="9258"/>
                </a:cubicBezTo>
                <a:lnTo>
                  <a:pt x="15100" y="9258"/>
                </a:lnTo>
                <a:lnTo>
                  <a:pt x="15100" y="12158"/>
                </a:lnTo>
                <a:close/>
              </a:path>
            </a:pathLst>
          </a:custGeom>
          <a:solidFill>
            <a:srgbClr val="0099CC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animBg="1"/>
      <p:bldP spid="15365" grpId="0" animBg="1"/>
      <p:bldP spid="1536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7772400" cy="1158875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000"/>
              <a:t>Tingkat ketinggian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371600" y="3930650"/>
            <a:ext cx="6400800" cy="17541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marL="0" indent="0" algn="ctr">
              <a:buFont typeface="Wingdings" charset="0"/>
              <a:buNone/>
            </a:pPr>
            <a:endParaRPr lang="en-US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" r="1772"/>
          <a:stretch>
            <a:fillRect/>
          </a:stretch>
        </p:blipFill>
        <p:spPr bwMode="auto">
          <a:xfrm>
            <a:off x="0" y="1981200"/>
            <a:ext cx="9144000" cy="396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029" r="177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8458200" y="76200"/>
            <a:ext cx="685800" cy="520700"/>
          </a:xfrm>
          <a:prstGeom prst="rect">
            <a:avLst/>
          </a:prstGeom>
          <a:solidFill>
            <a:srgbClr val="000514"/>
          </a:solidFill>
          <a:ln>
            <a:noFill/>
          </a:ln>
          <a:effectLst>
            <a:outerShdw blurRad="63500" dist="17819" dir="2700000" algn="ctr" rotWithShape="0">
              <a:srgbClr val="000514">
                <a:alpha val="5002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1750"/>
              </a:spcBef>
              <a:buFont typeface="Times New Roman" charset="0"/>
              <a:buNone/>
            </a:pPr>
            <a:r>
              <a:rPr lang="en-GB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10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301"/>
          <a:stretch>
            <a:fillRect/>
          </a:stretch>
        </p:blipFill>
        <p:spPr bwMode="auto">
          <a:xfrm>
            <a:off x="0" y="0"/>
            <a:ext cx="92964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5394" t="3577" r="2937" b="5530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144463"/>
            <a:ext cx="3733800" cy="2065337"/>
          </a:xfrm>
          <a:solidFill>
            <a:srgbClr val="FF0000"/>
          </a:solidFill>
          <a:ln w="9360">
            <a:solidFill>
              <a:srgbClr val="000514"/>
            </a:solidFill>
            <a:miter lim="800000"/>
            <a:headEnd/>
            <a:tailEnd/>
          </a:ln>
        </p:spPr>
        <p:txBody>
          <a:bodyPr lIns="91440" tIns="45720" rIns="91440" bIns="45720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800" b="0"/>
              <a:t>Tingkat ketinggian di wilayah Utara-Selatan</a:t>
            </a:r>
          </a:p>
        </p:txBody>
      </p:sp>
      <p:sp>
        <p:nvSpPr>
          <p:cNvPr id="17411" name="Oval 3"/>
          <p:cNvSpPr>
            <a:spLocks noChangeArrowheads="1"/>
          </p:cNvSpPr>
          <p:nvPr/>
        </p:nvSpPr>
        <p:spPr bwMode="auto">
          <a:xfrm rot="780000">
            <a:off x="3367088" y="1903413"/>
            <a:ext cx="685800" cy="4800600"/>
          </a:xfrm>
          <a:prstGeom prst="ellips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219200" y="4419600"/>
            <a:ext cx="2590800" cy="642938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63500" dist="17819" dir="2700000" algn="ctr" rotWithShape="0">
              <a:srgbClr val="000514">
                <a:alpha val="5002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Font typeface="Garamond" charset="0"/>
              <a:buNone/>
            </a:pPr>
            <a:r>
              <a:rPr lang="en-GB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Coastal Plain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8458200" y="76200"/>
            <a:ext cx="685800" cy="520700"/>
          </a:xfrm>
          <a:prstGeom prst="rect">
            <a:avLst/>
          </a:prstGeom>
          <a:solidFill>
            <a:srgbClr val="000514"/>
          </a:solidFill>
          <a:ln>
            <a:noFill/>
          </a:ln>
          <a:effectLst>
            <a:outerShdw blurRad="63500" dist="17819" dir="2700000" algn="ctr" rotWithShape="0">
              <a:srgbClr val="000514">
                <a:alpha val="5002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1750"/>
              </a:spcBef>
              <a:buFont typeface="Times New Roman" charset="0"/>
              <a:buNone/>
            </a:pPr>
            <a:r>
              <a:rPr lang="en-GB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10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Dataran Rendah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2971800" cy="4525963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/>
              <a:t>Kurkar (pasir batu) berada diatas permukaan ketika memandang ke timur kearah kaki gunung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19200"/>
            <a:ext cx="5322888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2057400"/>
            <a:ext cx="29718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17819" dir="2700000" algn="ctr" rotWithShape="0">
              <a:srgbClr val="000514">
                <a:alpha val="5002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Dataran Rendah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3124200" cy="6096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b="1"/>
              <a:t>Tirus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19200"/>
            <a:ext cx="6934200" cy="539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2133600"/>
            <a:ext cx="29718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17819" dir="2700000" algn="ctr" rotWithShape="0">
              <a:srgbClr val="000514">
                <a:alpha val="5002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Dataran Rendah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066800"/>
            <a:ext cx="4038600" cy="520700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b="1"/>
              <a:t>Kaisarea</a:t>
            </a: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0" y="1524000"/>
            <a:ext cx="29718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17819" dir="2700000" algn="ctr" rotWithShape="0">
              <a:srgbClr val="000514">
                <a:alpha val="5002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484" name="Group 4"/>
          <p:cNvGrpSpPr>
            <a:grpSpLocks/>
          </p:cNvGrpSpPr>
          <p:nvPr/>
        </p:nvGrpSpPr>
        <p:grpSpPr bwMode="auto">
          <a:xfrm>
            <a:off x="1295400" y="1752600"/>
            <a:ext cx="7847013" cy="3889375"/>
            <a:chOff x="816" y="1104"/>
            <a:chExt cx="4943" cy="2450"/>
          </a:xfrm>
        </p:grpSpPr>
        <p:pic>
          <p:nvPicPr>
            <p:cNvPr id="2048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35"/>
            <a:stretch>
              <a:fillRect/>
            </a:stretch>
          </p:blipFill>
          <p:spPr bwMode="auto">
            <a:xfrm>
              <a:off x="816" y="1104"/>
              <a:ext cx="4944" cy="24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r="3735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0486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47"/>
            <a:stretch>
              <a:fillRect/>
            </a:stretch>
          </p:blipFill>
          <p:spPr bwMode="auto">
            <a:xfrm>
              <a:off x="2352" y="1104"/>
              <a:ext cx="3408" cy="24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33647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62350"/>
            <a:ext cx="4114800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Dataran Rendah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70063"/>
            <a:ext cx="7620000" cy="508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15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3124200" cy="6096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b="1"/>
              <a:t>Gaza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2133600"/>
            <a:ext cx="29718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17819" dir="2700000" algn="ctr" rotWithShape="0">
              <a:srgbClr val="000514">
                <a:alpha val="5002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4683" b="55301"/>
          <a:stretch>
            <a:fillRect/>
          </a:stretch>
        </p:blipFill>
        <p:spPr bwMode="auto">
          <a:xfrm>
            <a:off x="0" y="-228600"/>
            <a:ext cx="9144000" cy="730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5394" t="3577" r="4683" b="5530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8600"/>
            <a:ext cx="3733800" cy="1935163"/>
          </a:xfrm>
          <a:solidFill>
            <a:srgbClr val="FF0000"/>
          </a:solidFill>
          <a:ln w="9360">
            <a:solidFill>
              <a:srgbClr val="000514"/>
            </a:solidFill>
            <a:miter lim="800000"/>
            <a:headEnd/>
            <a:tailEnd/>
          </a:ln>
        </p:spPr>
        <p:txBody>
          <a:bodyPr lIns="91440" tIns="45720" rIns="91440" bIns="45720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b="0"/>
              <a:t>Tingkat ketinggian di wilayah Utara-Selatan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17"/>
          <a:stretch>
            <a:fillRect/>
          </a:stretch>
        </p:blipFill>
        <p:spPr bwMode="auto">
          <a:xfrm>
            <a:off x="5035550" y="-228600"/>
            <a:ext cx="41084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1041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532" name="Oval 4"/>
          <p:cNvSpPr>
            <a:spLocks noChangeArrowheads="1"/>
          </p:cNvSpPr>
          <p:nvPr/>
        </p:nvSpPr>
        <p:spPr bwMode="auto">
          <a:xfrm rot="780000">
            <a:off x="4332288" y="23813"/>
            <a:ext cx="609600" cy="6553200"/>
          </a:xfrm>
          <a:prstGeom prst="ellips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3429000" y="3657600"/>
            <a:ext cx="2590800" cy="946150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63500" dist="17819" dir="2700000" algn="ctr" rotWithShape="0">
              <a:srgbClr val="000514">
                <a:alpha val="5002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2250"/>
              </a:spcBef>
              <a:buFont typeface="Garamond" charset="0"/>
              <a:buNone/>
            </a:pPr>
            <a:r>
              <a:rPr lang="en-GB" sz="28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Shephelah (Dataran rendah)</a:t>
            </a: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5867400" y="4419600"/>
            <a:ext cx="388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marL="341313" indent="-341313" eaLnBrk="1" hangingPunct="1">
              <a:lnSpc>
                <a:spcPct val="100000"/>
              </a:lnSpc>
              <a:spcBef>
                <a:spcPts val="700"/>
              </a:spcBef>
              <a:buClr>
                <a:srgbClr val="FFCC00"/>
              </a:buClr>
              <a:buSzPct val="70000"/>
              <a:buFont typeface="Wingdings" charset="0"/>
              <a:buChar char="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sz="2800" b="1">
                <a:solidFill>
                  <a:srgbClr val="FFFFFF"/>
                </a:solidFill>
                <a:latin typeface="Garamond" charset="0"/>
              </a:rPr>
              <a:t>Lembah dan bukit</a:t>
            </a:r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6019800" y="4876800"/>
            <a:ext cx="31242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17819" dir="2700000" algn="ctr" rotWithShape="0">
              <a:srgbClr val="000514">
                <a:alpha val="5002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animBg="1"/>
      <p:bldP spid="225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5029200" y="1524000"/>
            <a:ext cx="762000" cy="685800"/>
          </a:xfrm>
          <a:prstGeom prst="rect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57200" y="204788"/>
            <a:ext cx="4343400" cy="703262"/>
          </a:xfrm>
          <a:prstGeom prst="rect">
            <a:avLst/>
          </a:prstGeom>
          <a:solidFill>
            <a:srgbClr val="A886E0"/>
          </a:solidFill>
          <a:ln w="9360">
            <a:solidFill>
              <a:srgbClr val="00051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 eaLnBrk="1" hangingPunct="1">
              <a:lnSpc>
                <a:spcPct val="100000"/>
              </a:lnSpc>
              <a:buClr>
                <a:srgbClr val="E5E5FF"/>
              </a:buClr>
              <a:buFont typeface="Garamond" charset="0"/>
              <a:buNone/>
            </a:pPr>
            <a:r>
              <a:rPr lang="en-GB" sz="40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Dunia Hari ini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/>
              <a:t>Shephelah (Dataran Rendah)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9"/>
          <a:stretch>
            <a:fillRect/>
          </a:stretch>
        </p:blipFill>
        <p:spPr bwMode="auto">
          <a:xfrm>
            <a:off x="1066800" y="2335213"/>
            <a:ext cx="8077200" cy="452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612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35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" y="1600200"/>
            <a:ext cx="3124200" cy="6096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b="1"/>
              <a:t>Tanah pertanian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2133600"/>
            <a:ext cx="29718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17819" dir="2700000" algn="ctr" rotWithShape="0">
              <a:srgbClr val="000514">
                <a:alpha val="5002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301"/>
          <a:stretch>
            <a:fillRect/>
          </a:stretch>
        </p:blipFill>
        <p:spPr bwMode="auto">
          <a:xfrm>
            <a:off x="0" y="0"/>
            <a:ext cx="92964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5394" t="3577" r="2937" b="5530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3352800" cy="2133600"/>
          </a:xfrm>
          <a:solidFill>
            <a:srgbClr val="FF0000"/>
          </a:solidFill>
          <a:ln w="9360">
            <a:solidFill>
              <a:srgbClr val="000514"/>
            </a:solidFill>
            <a:miter lim="800000"/>
            <a:headEnd/>
            <a:tailEnd/>
          </a:ln>
        </p:spPr>
        <p:txBody>
          <a:bodyPr lIns="91440" tIns="45720" rIns="91440" bIns="45720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/>
              <a:t>Tingkat ketinggian di wilayah Utara-Selatan</a:t>
            </a:r>
          </a:p>
        </p:txBody>
      </p:sp>
      <p:sp>
        <p:nvSpPr>
          <p:cNvPr id="24579" name="Oval 3"/>
          <p:cNvSpPr>
            <a:spLocks noChangeArrowheads="1"/>
          </p:cNvSpPr>
          <p:nvPr/>
        </p:nvSpPr>
        <p:spPr bwMode="auto">
          <a:xfrm rot="480000">
            <a:off x="4870450" y="317500"/>
            <a:ext cx="614363" cy="6402388"/>
          </a:xfrm>
          <a:prstGeom prst="ellips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2438400" y="3657600"/>
            <a:ext cx="2438400" cy="1739900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63500" dist="17819" dir="2700000" algn="ctr" rotWithShape="0">
              <a:srgbClr val="000514">
                <a:alpha val="5002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Font typeface="Garamond" charset="0"/>
              <a:buNone/>
            </a:pPr>
            <a:r>
              <a:rPr lang="en-GB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Daerah pegunungan tengah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-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  <p:tav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+.4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2"/>
                                          </p:val>
                                        </p:tav>
                                        <p:tav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54"/>
          <a:stretch>
            <a:fillRect/>
          </a:stretch>
        </p:blipFill>
        <p:spPr bwMode="auto">
          <a:xfrm>
            <a:off x="0" y="-4763"/>
            <a:ext cx="91440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2105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562600" y="2667000"/>
            <a:ext cx="3581400" cy="71755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/>
              <a:t>Perbukitan Yudea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301"/>
          <a:stretch>
            <a:fillRect/>
          </a:stretch>
        </p:blipFill>
        <p:spPr bwMode="auto">
          <a:xfrm>
            <a:off x="0" y="0"/>
            <a:ext cx="92964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5394" t="3577" r="2937" b="5530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8600"/>
            <a:ext cx="3657600" cy="2209800"/>
          </a:xfrm>
          <a:solidFill>
            <a:srgbClr val="FF0000"/>
          </a:solidFill>
          <a:ln w="9360">
            <a:solidFill>
              <a:srgbClr val="000514"/>
            </a:solidFill>
            <a:miter lim="800000"/>
            <a:headEnd/>
            <a:tailEnd/>
          </a:ln>
        </p:spPr>
        <p:txBody>
          <a:bodyPr lIns="91440" tIns="45720" rIns="91440" bIns="45720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/>
              <a:t>Tingkat ketinggian wilayah Utara-Selatan</a:t>
            </a:r>
          </a:p>
        </p:txBody>
      </p:sp>
      <p:sp>
        <p:nvSpPr>
          <p:cNvPr id="26627" name="Oval 3"/>
          <p:cNvSpPr>
            <a:spLocks noChangeArrowheads="1"/>
          </p:cNvSpPr>
          <p:nvPr/>
        </p:nvSpPr>
        <p:spPr bwMode="auto">
          <a:xfrm rot="480000">
            <a:off x="4870450" y="317500"/>
            <a:ext cx="614363" cy="6402388"/>
          </a:xfrm>
          <a:prstGeom prst="ellips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438400" y="3657600"/>
            <a:ext cx="2438400" cy="1554163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63500" dist="17819" dir="2700000" algn="ctr" rotWithShape="0">
              <a:srgbClr val="000514">
                <a:alpha val="5002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Font typeface="Garamond" charset="0"/>
              <a:buNone/>
            </a:pPr>
            <a:r>
              <a:rPr lang="en-GB" sz="32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Daerah Pegungungan tengah</a:t>
            </a:r>
          </a:p>
        </p:txBody>
      </p:sp>
      <p:sp>
        <p:nvSpPr>
          <p:cNvPr id="26629" name="AutoShape 5"/>
          <p:cNvSpPr>
            <a:spLocks noChangeArrowheads="1"/>
          </p:cNvSpPr>
          <p:nvPr/>
        </p:nvSpPr>
        <p:spPr bwMode="auto">
          <a:xfrm rot="19080000">
            <a:off x="4746625" y="1054100"/>
            <a:ext cx="717550" cy="1690688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  <a:effectLst>
            <a:outerShdw blurRad="63500" dist="17819" dir="2700000" algn="ctr" rotWithShape="0">
              <a:srgbClr val="000514">
                <a:alpha val="5002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0" name="AutoShape 6"/>
          <p:cNvSpPr>
            <a:spLocks noChangeArrowheads="1"/>
          </p:cNvSpPr>
          <p:nvPr/>
        </p:nvSpPr>
        <p:spPr bwMode="auto">
          <a:xfrm>
            <a:off x="5946775" y="862013"/>
            <a:ext cx="2435225" cy="2390775"/>
          </a:xfrm>
          <a:prstGeom prst="leftArrowCallout">
            <a:avLst>
              <a:gd name="adj1" fmla="val 25000"/>
              <a:gd name="adj2" fmla="val 25000"/>
              <a:gd name="adj3" fmla="val 16977"/>
              <a:gd name="adj4" fmla="val 66667"/>
            </a:avLst>
          </a:prstGeom>
          <a:solidFill>
            <a:srgbClr val="663300"/>
          </a:solidFill>
          <a:ln>
            <a:noFill/>
          </a:ln>
          <a:effectLst>
            <a:outerShdw blurRad="63500" dist="17819" dir="2700000" algn="ctr" rotWithShape="0">
              <a:srgbClr val="000514">
                <a:alpha val="5002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/>
          <a:p>
            <a:pPr>
              <a:lnSpc>
                <a:spcPct val="100000"/>
              </a:lnSpc>
              <a:spcBef>
                <a:spcPts val="2250"/>
              </a:spcBef>
              <a:buFont typeface="Garamond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3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Lembah Yizreel </a:t>
            </a:r>
          </a:p>
          <a:p>
            <a:pPr>
              <a:lnSpc>
                <a:spcPct val="100000"/>
              </a:lnSpc>
              <a:spcBef>
                <a:spcPts val="2250"/>
              </a:spcBef>
              <a:buFont typeface="Garamond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3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</a:t>
            </a:r>
          </a:p>
        </p:txBody>
      </p:sp>
      <p:sp>
        <p:nvSpPr>
          <p:cNvPr id="26631" name="AutoShape 7"/>
          <p:cNvSpPr>
            <a:spLocks noChangeArrowheads="1"/>
          </p:cNvSpPr>
          <p:nvPr/>
        </p:nvSpPr>
        <p:spPr bwMode="auto">
          <a:xfrm>
            <a:off x="6022975" y="833438"/>
            <a:ext cx="2816225" cy="2574925"/>
          </a:xfrm>
          <a:prstGeom prst="leftArrowCallout">
            <a:avLst>
              <a:gd name="adj1" fmla="val 25000"/>
              <a:gd name="adj2" fmla="val 25000"/>
              <a:gd name="adj3" fmla="val 18229"/>
              <a:gd name="adj4" fmla="val 66667"/>
            </a:avLst>
          </a:prstGeom>
          <a:solidFill>
            <a:srgbClr val="663300"/>
          </a:solidFill>
          <a:ln>
            <a:noFill/>
          </a:ln>
          <a:effectLst>
            <a:outerShdw blurRad="63500" dist="17819" dir="2700000" algn="ctr" rotWithShape="0">
              <a:srgbClr val="000514">
                <a:alpha val="5002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/>
          <a:p>
            <a:pPr>
              <a:lnSpc>
                <a:spcPct val="100000"/>
              </a:lnSpc>
              <a:spcBef>
                <a:spcPts val="2250"/>
              </a:spcBef>
              <a:buFont typeface="Garamond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Juga dikenal:</a:t>
            </a:r>
          </a:p>
          <a:p>
            <a:pPr>
              <a:lnSpc>
                <a:spcPct val="100000"/>
              </a:lnSpc>
              <a:spcBef>
                <a:spcPts val="2250"/>
              </a:spcBef>
              <a:buFont typeface="Garamond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Dataran Megido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8" b="8122"/>
          <a:stretch>
            <a:fillRect/>
          </a:stretch>
        </p:blipFill>
        <p:spPr bwMode="auto">
          <a:xfrm>
            <a:off x="0" y="0"/>
            <a:ext cx="53498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1508" b="812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791200" y="304800"/>
            <a:ext cx="3124200" cy="29718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Gunung Tabor di Lembah Yizreel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605213"/>
            <a:ext cx="5257800" cy="325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>
            <p:ph type="title"/>
          </p:nvPr>
        </p:nvSpPr>
        <p:spPr>
          <a:xfrm>
            <a:off x="457200" y="274638"/>
            <a:ext cx="3505200" cy="33067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Wilayah perbukitan tengah</a:t>
            </a:r>
          </a:p>
        </p:txBody>
      </p:sp>
      <p:sp>
        <p:nvSpPr>
          <p:cNvPr id="28674" name="Rectangle 2"/>
          <p:cNvSpPr>
            <a:spLocks noChangeArrowheads="1"/>
          </p:cNvSpPr>
          <p:nvPr>
            <p:ph type="body" idx="1"/>
          </p:nvPr>
        </p:nvSpPr>
        <p:spPr>
          <a:xfrm>
            <a:off x="0" y="4343400"/>
            <a:ext cx="4038600" cy="18288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8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500"/>
              <a:t>Barisan bukit menyebabkan air mengalir ke timur atau ke barat</a:t>
            </a:r>
          </a:p>
          <a:p>
            <a:pPr>
              <a:lnSpc>
                <a:spcPct val="8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500"/>
              <a:t>Daerah dataran yang lebih tinggi berada di selatan</a:t>
            </a: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-304800" y="6400800"/>
            <a:ext cx="42672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17819" dir="2700000" algn="ctr" rotWithShape="0">
              <a:srgbClr val="000514">
                <a:alpha val="5002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8679" name="Object 7"/>
          <p:cNvGraphicFramePr>
            <a:graphicFrameLocks noChangeAspect="1"/>
          </p:cNvGraphicFramePr>
          <p:nvPr>
            <p:ph sz="half" idx="2"/>
          </p:nvPr>
        </p:nvGraphicFramePr>
        <p:xfrm>
          <a:off x="4191000" y="0"/>
          <a:ext cx="4937125" cy="701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3" name="Image" r:id="rId4" imgW="7619048" imgH="10819048" progId="Photoshop.Image.9">
                  <p:embed/>
                </p:oleObj>
              </mc:Choice>
              <mc:Fallback>
                <p:oleObj name="Image" r:id="rId4" imgW="7619048" imgH="10819048" progId="Photoshop.Image.9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0"/>
                        <a:ext cx="4937125" cy="701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" r="4535" b="6139"/>
          <a:stretch>
            <a:fillRect/>
          </a:stretch>
        </p:blipFill>
        <p:spPr bwMode="auto">
          <a:xfrm>
            <a:off x="0" y="-152400"/>
            <a:ext cx="9185275" cy="1272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/>
                  </a:blip>
                  <a:srcRect t="1633" r="4535" b="613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-228600"/>
            <a:ext cx="8229600" cy="11430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Padang Pasir Yudea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301"/>
          <a:stretch>
            <a:fillRect/>
          </a:stretch>
        </p:blipFill>
        <p:spPr bwMode="auto">
          <a:xfrm>
            <a:off x="0" y="0"/>
            <a:ext cx="92964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5394" t="3577" r="2937" b="5530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3276600" cy="2133600"/>
          </a:xfrm>
          <a:solidFill>
            <a:srgbClr val="FF0000"/>
          </a:solidFill>
          <a:ln w="9360">
            <a:solidFill>
              <a:srgbClr val="000514"/>
            </a:solidFill>
            <a:miter lim="800000"/>
            <a:headEnd/>
            <a:tailEnd/>
          </a:ln>
        </p:spPr>
        <p:txBody>
          <a:bodyPr lIns="91440" tIns="45720" rIns="91440" bIns="45720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/>
              <a:t>Tingkat ketinggian wilayah Utara-Selatan </a:t>
            </a:r>
          </a:p>
        </p:txBody>
      </p:sp>
      <p:sp>
        <p:nvSpPr>
          <p:cNvPr id="30723" name="Oval 3"/>
          <p:cNvSpPr>
            <a:spLocks noChangeArrowheads="1"/>
          </p:cNvSpPr>
          <p:nvPr/>
        </p:nvSpPr>
        <p:spPr bwMode="auto">
          <a:xfrm rot="360000">
            <a:off x="5334000" y="1525588"/>
            <a:ext cx="685800" cy="5867400"/>
          </a:xfrm>
          <a:prstGeom prst="ellips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2667000" y="3657600"/>
            <a:ext cx="2743200" cy="641350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63500" dist="17819" dir="2700000" algn="ctr" rotWithShape="0">
              <a:srgbClr val="000514">
                <a:alpha val="5002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Font typeface="Garamond" charset="0"/>
              <a:buNone/>
            </a:pPr>
            <a:r>
              <a:rPr lang="en-GB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Celah Yordan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Celah Yordan</a:t>
            </a: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4114800" cy="6096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b="1"/>
              <a:t>Penurunan yang dalam</a:t>
            </a: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2209800"/>
            <a:ext cx="3810000" cy="2286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17819" dir="2700000" algn="ctr" rotWithShape="0">
              <a:srgbClr val="000514">
                <a:alpha val="5002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514600"/>
            <a:ext cx="6096000" cy="408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381000" y="2667000"/>
            <a:ext cx="22098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eaLnBrk="1" hangingPunct="1">
              <a:lnSpc>
                <a:spcPct val="100000"/>
              </a:lnSpc>
              <a:spcBef>
                <a:spcPts val="700"/>
              </a:spcBef>
              <a:buClr>
                <a:srgbClr val="FFCC00"/>
              </a:buClr>
              <a:buSzPct val="70000"/>
              <a:buFont typeface="Wingdings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>
                <a:solidFill>
                  <a:srgbClr val="FFFFFF"/>
                </a:solidFill>
                <a:latin typeface="Garamond" charset="0"/>
              </a:rPr>
              <a:t>Dari Gurun Pasir Yudea melihat ke arah timur, ke Laut Mati yang di bawah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301"/>
          <a:stretch>
            <a:fillRect/>
          </a:stretch>
        </p:blipFill>
        <p:spPr bwMode="auto">
          <a:xfrm>
            <a:off x="0" y="0"/>
            <a:ext cx="92964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5394" t="3577" r="2937" b="5530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3200400" cy="2133600"/>
          </a:xfrm>
          <a:solidFill>
            <a:srgbClr val="FF0000"/>
          </a:solidFill>
          <a:ln w="9360">
            <a:solidFill>
              <a:srgbClr val="000514"/>
            </a:solidFill>
            <a:miter lim="800000"/>
            <a:headEnd/>
            <a:tailEnd/>
          </a:ln>
        </p:spPr>
        <p:txBody>
          <a:bodyPr lIns="91440" tIns="45720" rIns="91440" bIns="45720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/>
              <a:t>Tingkat ketinggian wilayah Utara-Selatan</a:t>
            </a:r>
          </a:p>
        </p:txBody>
      </p:sp>
      <p:sp>
        <p:nvSpPr>
          <p:cNvPr id="32771" name="Oval 3"/>
          <p:cNvSpPr>
            <a:spLocks noChangeArrowheads="1"/>
          </p:cNvSpPr>
          <p:nvPr/>
        </p:nvSpPr>
        <p:spPr bwMode="auto">
          <a:xfrm>
            <a:off x="6096000" y="0"/>
            <a:ext cx="762000" cy="7315200"/>
          </a:xfrm>
          <a:prstGeom prst="ellips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3352800" y="3276600"/>
            <a:ext cx="2819400" cy="1190625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63500" dist="17819" dir="2700000" algn="ctr" rotWithShape="0">
              <a:srgbClr val="000514">
                <a:alpha val="5002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Font typeface="Garamond" charset="0"/>
              <a:buNone/>
            </a:pPr>
            <a:r>
              <a:rPr lang="en-GB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Dataran tinggi Antar Yordan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2133600" y="152400"/>
            <a:ext cx="5334000" cy="763588"/>
          </a:xfrm>
          <a:prstGeom prst="rect">
            <a:avLst/>
          </a:prstGeom>
          <a:gradFill rotWithShape="0">
            <a:gsLst>
              <a:gs pos="0">
                <a:srgbClr val="800080"/>
              </a:gs>
              <a:gs pos="100000">
                <a:srgbClr val="200020"/>
              </a:gs>
            </a:gsLst>
            <a:path path="shape">
              <a:fillToRect l="50000" t="50000" r="50000" b="50000"/>
            </a:path>
          </a:gradFill>
          <a:ln w="57240">
            <a:solidFill>
              <a:srgbClr val="00051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 eaLnBrk="1" hangingPunct="1">
              <a:lnSpc>
                <a:spcPct val="100000"/>
              </a:lnSpc>
              <a:buClr>
                <a:srgbClr val="E5E5FF"/>
              </a:buClr>
              <a:buFont typeface="Garamond" charset="0"/>
              <a:buNone/>
            </a:pPr>
            <a:r>
              <a:rPr lang="en-GB" sz="40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Timur Tengah Modern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8740775" y="76200"/>
            <a:ext cx="327025" cy="457200"/>
          </a:xfrm>
          <a:prstGeom prst="rect">
            <a:avLst/>
          </a:prstGeom>
          <a:solidFill>
            <a:srgbClr val="000514"/>
          </a:solidFill>
          <a:ln>
            <a:noFill/>
          </a:ln>
          <a:effectLst>
            <a:outerShdw blurRad="63500" dist="36147" dir="2700000" algn="ctr" rotWithShape="0">
              <a:srgbClr val="000514">
                <a:alpha val="5002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1500"/>
              </a:spcBef>
              <a:buFont typeface="Garamond" charset="0"/>
              <a:buNone/>
            </a:pPr>
            <a:r>
              <a:rPr lang="en-GB" sz="2400" b="1">
                <a:latin typeface="Garamond" charset="0"/>
              </a:rPr>
              <a:t>9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lnSpc>
                <a:spcPct val="100000"/>
              </a:lnSpc>
              <a:buClr>
                <a:srgbClr val="FFFFFF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0">
                <a:solidFill>
                  <a:srgbClr val="FFFFFF"/>
                </a:solidFill>
              </a:rPr>
              <a:t>Dataran Tinggi Antar Yordan</a:t>
            </a: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600200"/>
            <a:ext cx="3733800" cy="581025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b="1"/>
              <a:t>Gn. Nebo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0" y="2057400"/>
            <a:ext cx="32766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17819" dir="2700000" algn="ctr" rotWithShape="0">
              <a:srgbClr val="000514">
                <a:alpha val="5002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9"/>
          <a:stretch>
            <a:fillRect/>
          </a:stretch>
        </p:blipFill>
        <p:spPr bwMode="auto">
          <a:xfrm>
            <a:off x="3314700" y="1295400"/>
            <a:ext cx="53721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759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301"/>
          <a:stretch>
            <a:fillRect/>
          </a:stretch>
        </p:blipFill>
        <p:spPr bwMode="auto">
          <a:xfrm>
            <a:off x="0" y="0"/>
            <a:ext cx="92964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5394" t="3577" r="2937" b="5530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3200400" cy="2133600"/>
          </a:xfrm>
          <a:solidFill>
            <a:srgbClr val="FF0000"/>
          </a:solidFill>
          <a:ln w="9360">
            <a:solidFill>
              <a:srgbClr val="000514"/>
            </a:solidFill>
            <a:miter lim="800000"/>
            <a:headEnd/>
            <a:tailEnd/>
          </a:ln>
        </p:spPr>
        <p:txBody>
          <a:bodyPr lIns="91440" tIns="45720" rIns="91440" bIns="45720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/>
              <a:t>Tingkat ketinggian wilayah Utara-Selatan</a:t>
            </a:r>
          </a:p>
        </p:txBody>
      </p:sp>
      <p:sp>
        <p:nvSpPr>
          <p:cNvPr id="34819" name="Oval 3"/>
          <p:cNvSpPr>
            <a:spLocks noChangeArrowheads="1"/>
          </p:cNvSpPr>
          <p:nvPr/>
        </p:nvSpPr>
        <p:spPr bwMode="auto">
          <a:xfrm rot="780000">
            <a:off x="3367088" y="1903413"/>
            <a:ext cx="685800" cy="4800600"/>
          </a:xfrm>
          <a:prstGeom prst="ellips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0" name="Oval 4"/>
          <p:cNvSpPr>
            <a:spLocks noChangeArrowheads="1"/>
          </p:cNvSpPr>
          <p:nvPr/>
        </p:nvSpPr>
        <p:spPr bwMode="auto">
          <a:xfrm rot="780000">
            <a:off x="4332288" y="23813"/>
            <a:ext cx="609600" cy="6553200"/>
          </a:xfrm>
          <a:prstGeom prst="ellips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1" name="Oval 5"/>
          <p:cNvSpPr>
            <a:spLocks noChangeArrowheads="1"/>
          </p:cNvSpPr>
          <p:nvPr/>
        </p:nvSpPr>
        <p:spPr bwMode="auto">
          <a:xfrm rot="480000">
            <a:off x="4870450" y="317500"/>
            <a:ext cx="614363" cy="6402388"/>
          </a:xfrm>
          <a:prstGeom prst="ellips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2" name="Oval 6"/>
          <p:cNvSpPr>
            <a:spLocks noChangeArrowheads="1"/>
          </p:cNvSpPr>
          <p:nvPr/>
        </p:nvSpPr>
        <p:spPr bwMode="auto">
          <a:xfrm rot="360000">
            <a:off x="5334000" y="1525588"/>
            <a:ext cx="685800" cy="5867400"/>
          </a:xfrm>
          <a:prstGeom prst="ellips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3" name="Oval 7"/>
          <p:cNvSpPr>
            <a:spLocks noChangeArrowheads="1"/>
          </p:cNvSpPr>
          <p:nvPr/>
        </p:nvSpPr>
        <p:spPr bwMode="auto">
          <a:xfrm>
            <a:off x="6096000" y="0"/>
            <a:ext cx="762000" cy="7315200"/>
          </a:xfrm>
          <a:prstGeom prst="ellips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-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  <p:tav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+.4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2"/>
                                          </p:val>
                                        </p:tav>
                                        <p:tav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animBg="1"/>
      <p:bldP spid="34820" grpId="0" animBg="1"/>
      <p:bldP spid="34821" grpId="0" animBg="1"/>
      <p:bldP spid="34822" grpId="0" animBg="1"/>
      <p:bldP spid="3482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1"/>
          <p:cNvSpPr txBox="1">
            <a:spLocks noChangeArrowheads="1"/>
          </p:cNvSpPr>
          <p:nvPr/>
        </p:nvSpPr>
        <p:spPr bwMode="auto">
          <a:xfrm>
            <a:off x="4800600" y="274638"/>
            <a:ext cx="3886200" cy="86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 eaLnBrk="1" hangingPunct="1">
              <a:lnSpc>
                <a:spcPct val="100000"/>
              </a:lnSpc>
              <a:buClr>
                <a:srgbClr val="E5E5FF"/>
              </a:buClr>
              <a:buFont typeface="Garamond" charset="0"/>
              <a:buNone/>
            </a:pPr>
            <a:r>
              <a:rPr lang="en-GB"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Tanah Negeb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5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301"/>
          <a:stretch>
            <a:fillRect/>
          </a:stretch>
        </p:blipFill>
        <p:spPr bwMode="auto">
          <a:xfrm>
            <a:off x="0" y="0"/>
            <a:ext cx="92964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5394" t="3577" r="2937" b="5530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4931" name="Freeform 3"/>
          <p:cNvSpPr>
            <a:spLocks noChangeArrowheads="1"/>
          </p:cNvSpPr>
          <p:nvPr/>
        </p:nvSpPr>
        <p:spPr bwMode="auto">
          <a:xfrm>
            <a:off x="1752600" y="-711200"/>
            <a:ext cx="7747000" cy="8113713"/>
          </a:xfrm>
          <a:custGeom>
            <a:avLst/>
            <a:gdLst>
              <a:gd name="T0" fmla="*/ 227 w 4880"/>
              <a:gd name="T1" fmla="*/ 4806 h 5111"/>
              <a:gd name="T2" fmla="*/ 292 w 4880"/>
              <a:gd name="T3" fmla="*/ 4763 h 5111"/>
              <a:gd name="T4" fmla="*/ 640 w 4880"/>
              <a:gd name="T5" fmla="*/ 4665 h 5111"/>
              <a:gd name="T6" fmla="*/ 847 w 4880"/>
              <a:gd name="T7" fmla="*/ 4578 h 5111"/>
              <a:gd name="T8" fmla="*/ 977 w 4880"/>
              <a:gd name="T9" fmla="*/ 4534 h 5111"/>
              <a:gd name="T10" fmla="*/ 1086 w 4880"/>
              <a:gd name="T11" fmla="*/ 4437 h 5111"/>
              <a:gd name="T12" fmla="*/ 1140 w 4880"/>
              <a:gd name="T13" fmla="*/ 4339 h 5111"/>
              <a:gd name="T14" fmla="*/ 1173 w 4880"/>
              <a:gd name="T15" fmla="*/ 4274 h 5111"/>
              <a:gd name="T16" fmla="*/ 1281 w 4880"/>
              <a:gd name="T17" fmla="*/ 4067 h 5111"/>
              <a:gd name="T18" fmla="*/ 1368 w 4880"/>
              <a:gd name="T19" fmla="*/ 3806 h 5111"/>
              <a:gd name="T20" fmla="*/ 1455 w 4880"/>
              <a:gd name="T21" fmla="*/ 3600 h 5111"/>
              <a:gd name="T22" fmla="*/ 1542 w 4880"/>
              <a:gd name="T23" fmla="*/ 2969 h 5111"/>
              <a:gd name="T24" fmla="*/ 1520 w 4880"/>
              <a:gd name="T25" fmla="*/ 2991 h 5111"/>
              <a:gd name="T26" fmla="*/ 1640 w 4880"/>
              <a:gd name="T27" fmla="*/ 2459 h 5111"/>
              <a:gd name="T28" fmla="*/ 1705 w 4880"/>
              <a:gd name="T29" fmla="*/ 2241 h 5111"/>
              <a:gd name="T30" fmla="*/ 1814 w 4880"/>
              <a:gd name="T31" fmla="*/ 2154 h 5111"/>
              <a:gd name="T32" fmla="*/ 1868 w 4880"/>
              <a:gd name="T33" fmla="*/ 2111 h 5111"/>
              <a:gd name="T34" fmla="*/ 1966 w 4880"/>
              <a:gd name="T35" fmla="*/ 2067 h 5111"/>
              <a:gd name="T36" fmla="*/ 2107 w 4880"/>
              <a:gd name="T37" fmla="*/ 2100 h 5111"/>
              <a:gd name="T38" fmla="*/ 2422 w 4880"/>
              <a:gd name="T39" fmla="*/ 2122 h 5111"/>
              <a:gd name="T40" fmla="*/ 2488 w 4880"/>
              <a:gd name="T41" fmla="*/ 2024 h 5111"/>
              <a:gd name="T42" fmla="*/ 2585 w 4880"/>
              <a:gd name="T43" fmla="*/ 1252 h 5111"/>
              <a:gd name="T44" fmla="*/ 2553 w 4880"/>
              <a:gd name="T45" fmla="*/ 1046 h 5111"/>
              <a:gd name="T46" fmla="*/ 2542 w 4880"/>
              <a:gd name="T47" fmla="*/ 676 h 5111"/>
              <a:gd name="T48" fmla="*/ 2640 w 4880"/>
              <a:gd name="T49" fmla="*/ 328 h 5111"/>
              <a:gd name="T50" fmla="*/ 2955 w 4880"/>
              <a:gd name="T51" fmla="*/ 307 h 5111"/>
              <a:gd name="T52" fmla="*/ 3303 w 4880"/>
              <a:gd name="T53" fmla="*/ 198 h 5111"/>
              <a:gd name="T54" fmla="*/ 3248 w 4880"/>
              <a:gd name="T55" fmla="*/ 220 h 5111"/>
              <a:gd name="T56" fmla="*/ 3270 w 4880"/>
              <a:gd name="T57" fmla="*/ 198 h 5111"/>
              <a:gd name="T58" fmla="*/ 3357 w 4880"/>
              <a:gd name="T59" fmla="*/ 122 h 5111"/>
              <a:gd name="T60" fmla="*/ 3531 w 4880"/>
              <a:gd name="T61" fmla="*/ 89 h 5111"/>
              <a:gd name="T62" fmla="*/ 3542 w 4880"/>
              <a:gd name="T63" fmla="*/ 46 h 5111"/>
              <a:gd name="T64" fmla="*/ 3509 w 4880"/>
              <a:gd name="T65" fmla="*/ 100 h 5111"/>
              <a:gd name="T66" fmla="*/ 3596 w 4880"/>
              <a:gd name="T67" fmla="*/ 46 h 5111"/>
              <a:gd name="T68" fmla="*/ 4205 w 4880"/>
              <a:gd name="T69" fmla="*/ 46 h 5111"/>
              <a:gd name="T70" fmla="*/ 4270 w 4880"/>
              <a:gd name="T71" fmla="*/ 24 h 5111"/>
              <a:gd name="T72" fmla="*/ 4639 w 4880"/>
              <a:gd name="T73" fmla="*/ 122 h 5111"/>
              <a:gd name="T74" fmla="*/ 4748 w 4880"/>
              <a:gd name="T75" fmla="*/ 220 h 5111"/>
              <a:gd name="T76" fmla="*/ 4802 w 4880"/>
              <a:gd name="T77" fmla="*/ 318 h 5111"/>
              <a:gd name="T78" fmla="*/ 4770 w 4880"/>
              <a:gd name="T79" fmla="*/ 676 h 5111"/>
              <a:gd name="T80" fmla="*/ 4824 w 4880"/>
              <a:gd name="T81" fmla="*/ 1448 h 5111"/>
              <a:gd name="T82" fmla="*/ 4824 w 4880"/>
              <a:gd name="T83" fmla="*/ 2752 h 5111"/>
              <a:gd name="T84" fmla="*/ 4802 w 4880"/>
              <a:gd name="T85" fmla="*/ 4208 h 5111"/>
              <a:gd name="T86" fmla="*/ 4694 w 4880"/>
              <a:gd name="T87" fmla="*/ 4871 h 5111"/>
              <a:gd name="T88" fmla="*/ 4053 w 4880"/>
              <a:gd name="T89" fmla="*/ 5078 h 5111"/>
              <a:gd name="T90" fmla="*/ 2607 w 4880"/>
              <a:gd name="T91" fmla="*/ 5067 h 5111"/>
              <a:gd name="T92" fmla="*/ 1151 w 4880"/>
              <a:gd name="T93" fmla="*/ 4991 h 5111"/>
              <a:gd name="T94" fmla="*/ 629 w 4880"/>
              <a:gd name="T95" fmla="*/ 4926 h 5111"/>
              <a:gd name="T96" fmla="*/ 140 w 4880"/>
              <a:gd name="T97" fmla="*/ 4936 h 5111"/>
              <a:gd name="T98" fmla="*/ 31 w 4880"/>
              <a:gd name="T99" fmla="*/ 4871 h 5111"/>
              <a:gd name="T100" fmla="*/ 184 w 4880"/>
              <a:gd name="T101" fmla="*/ 4893 h 5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880" h="5111">
                <a:moveTo>
                  <a:pt x="97" y="4882"/>
                </a:moveTo>
                <a:cubicBezTo>
                  <a:pt x="146" y="4865"/>
                  <a:pt x="185" y="4834"/>
                  <a:pt x="227" y="4806"/>
                </a:cubicBezTo>
                <a:cubicBezTo>
                  <a:pt x="238" y="4799"/>
                  <a:pt x="249" y="4791"/>
                  <a:pt x="260" y="4784"/>
                </a:cubicBezTo>
                <a:cubicBezTo>
                  <a:pt x="271" y="4777"/>
                  <a:pt x="292" y="4763"/>
                  <a:pt x="292" y="4763"/>
                </a:cubicBezTo>
                <a:cubicBezTo>
                  <a:pt x="358" y="4664"/>
                  <a:pt x="457" y="4693"/>
                  <a:pt x="575" y="4686"/>
                </a:cubicBezTo>
                <a:cubicBezTo>
                  <a:pt x="597" y="4679"/>
                  <a:pt x="621" y="4678"/>
                  <a:pt x="640" y="4665"/>
                </a:cubicBezTo>
                <a:cubicBezTo>
                  <a:pt x="662" y="4650"/>
                  <a:pt x="680" y="4629"/>
                  <a:pt x="705" y="4621"/>
                </a:cubicBezTo>
                <a:cubicBezTo>
                  <a:pt x="752" y="4605"/>
                  <a:pt x="800" y="4594"/>
                  <a:pt x="847" y="4578"/>
                </a:cubicBezTo>
                <a:cubicBezTo>
                  <a:pt x="879" y="4567"/>
                  <a:pt x="912" y="4556"/>
                  <a:pt x="944" y="4545"/>
                </a:cubicBezTo>
                <a:cubicBezTo>
                  <a:pt x="955" y="4541"/>
                  <a:pt x="966" y="4538"/>
                  <a:pt x="977" y="4534"/>
                </a:cubicBezTo>
                <a:cubicBezTo>
                  <a:pt x="988" y="4530"/>
                  <a:pt x="1010" y="4523"/>
                  <a:pt x="1010" y="4523"/>
                </a:cubicBezTo>
                <a:cubicBezTo>
                  <a:pt x="1060" y="4447"/>
                  <a:pt x="1031" y="4472"/>
                  <a:pt x="1086" y="4437"/>
                </a:cubicBezTo>
                <a:cubicBezTo>
                  <a:pt x="1090" y="4426"/>
                  <a:pt x="1091" y="4414"/>
                  <a:pt x="1097" y="4404"/>
                </a:cubicBezTo>
                <a:cubicBezTo>
                  <a:pt x="1110" y="4381"/>
                  <a:pt x="1140" y="4339"/>
                  <a:pt x="1140" y="4339"/>
                </a:cubicBezTo>
                <a:cubicBezTo>
                  <a:pt x="1144" y="4328"/>
                  <a:pt x="1146" y="4316"/>
                  <a:pt x="1151" y="4306"/>
                </a:cubicBezTo>
                <a:cubicBezTo>
                  <a:pt x="1157" y="4294"/>
                  <a:pt x="1168" y="4286"/>
                  <a:pt x="1173" y="4274"/>
                </a:cubicBezTo>
                <a:cubicBezTo>
                  <a:pt x="1187" y="4242"/>
                  <a:pt x="1178" y="4226"/>
                  <a:pt x="1194" y="4197"/>
                </a:cubicBezTo>
                <a:cubicBezTo>
                  <a:pt x="1219" y="4152"/>
                  <a:pt x="1253" y="4110"/>
                  <a:pt x="1281" y="4067"/>
                </a:cubicBezTo>
                <a:cubicBezTo>
                  <a:pt x="1293" y="4048"/>
                  <a:pt x="1296" y="4024"/>
                  <a:pt x="1303" y="4002"/>
                </a:cubicBezTo>
                <a:cubicBezTo>
                  <a:pt x="1325" y="3937"/>
                  <a:pt x="1346" y="3871"/>
                  <a:pt x="1368" y="3806"/>
                </a:cubicBezTo>
                <a:cubicBezTo>
                  <a:pt x="1389" y="3744"/>
                  <a:pt x="1407" y="3685"/>
                  <a:pt x="1423" y="3621"/>
                </a:cubicBezTo>
                <a:cubicBezTo>
                  <a:pt x="1426" y="3609"/>
                  <a:pt x="1444" y="3607"/>
                  <a:pt x="1455" y="3600"/>
                </a:cubicBezTo>
                <a:cubicBezTo>
                  <a:pt x="1548" y="3461"/>
                  <a:pt x="1489" y="3321"/>
                  <a:pt x="1499" y="3132"/>
                </a:cubicBezTo>
                <a:cubicBezTo>
                  <a:pt x="1502" y="3080"/>
                  <a:pt x="1529" y="3020"/>
                  <a:pt x="1542" y="2969"/>
                </a:cubicBezTo>
                <a:cubicBezTo>
                  <a:pt x="1536" y="3069"/>
                  <a:pt x="1566" y="3240"/>
                  <a:pt x="1477" y="3111"/>
                </a:cubicBezTo>
                <a:cubicBezTo>
                  <a:pt x="1488" y="3058"/>
                  <a:pt x="1500" y="3037"/>
                  <a:pt x="1520" y="2991"/>
                </a:cubicBezTo>
                <a:cubicBezTo>
                  <a:pt x="1546" y="2931"/>
                  <a:pt x="1554" y="2868"/>
                  <a:pt x="1575" y="2806"/>
                </a:cubicBezTo>
                <a:cubicBezTo>
                  <a:pt x="1584" y="2679"/>
                  <a:pt x="1599" y="2578"/>
                  <a:pt x="1640" y="2459"/>
                </a:cubicBezTo>
                <a:cubicBezTo>
                  <a:pt x="1648" y="2403"/>
                  <a:pt x="1657" y="2327"/>
                  <a:pt x="1683" y="2274"/>
                </a:cubicBezTo>
                <a:cubicBezTo>
                  <a:pt x="1689" y="2262"/>
                  <a:pt x="1695" y="2250"/>
                  <a:pt x="1705" y="2241"/>
                </a:cubicBezTo>
                <a:cubicBezTo>
                  <a:pt x="1725" y="2224"/>
                  <a:pt x="1770" y="2198"/>
                  <a:pt x="1770" y="2198"/>
                </a:cubicBezTo>
                <a:cubicBezTo>
                  <a:pt x="1794" y="2127"/>
                  <a:pt x="1761" y="2195"/>
                  <a:pt x="1814" y="2154"/>
                </a:cubicBezTo>
                <a:cubicBezTo>
                  <a:pt x="1824" y="2146"/>
                  <a:pt x="1826" y="2130"/>
                  <a:pt x="1836" y="2122"/>
                </a:cubicBezTo>
                <a:cubicBezTo>
                  <a:pt x="1845" y="2115"/>
                  <a:pt x="1858" y="2116"/>
                  <a:pt x="1868" y="2111"/>
                </a:cubicBezTo>
                <a:cubicBezTo>
                  <a:pt x="1880" y="2105"/>
                  <a:pt x="1889" y="2094"/>
                  <a:pt x="1901" y="2089"/>
                </a:cubicBezTo>
                <a:cubicBezTo>
                  <a:pt x="1922" y="2080"/>
                  <a:pt x="1944" y="2074"/>
                  <a:pt x="1966" y="2067"/>
                </a:cubicBezTo>
                <a:cubicBezTo>
                  <a:pt x="1977" y="2063"/>
                  <a:pt x="1999" y="2056"/>
                  <a:pt x="1999" y="2056"/>
                </a:cubicBezTo>
                <a:cubicBezTo>
                  <a:pt x="2038" y="2070"/>
                  <a:pt x="2065" y="2093"/>
                  <a:pt x="2107" y="2100"/>
                </a:cubicBezTo>
                <a:cubicBezTo>
                  <a:pt x="2170" y="2111"/>
                  <a:pt x="2231" y="2113"/>
                  <a:pt x="2292" y="2133"/>
                </a:cubicBezTo>
                <a:cubicBezTo>
                  <a:pt x="2335" y="2129"/>
                  <a:pt x="2382" y="2140"/>
                  <a:pt x="2422" y="2122"/>
                </a:cubicBezTo>
                <a:cubicBezTo>
                  <a:pt x="2446" y="2111"/>
                  <a:pt x="2451" y="2078"/>
                  <a:pt x="2466" y="2056"/>
                </a:cubicBezTo>
                <a:cubicBezTo>
                  <a:pt x="2473" y="2045"/>
                  <a:pt x="2488" y="2024"/>
                  <a:pt x="2488" y="2024"/>
                </a:cubicBezTo>
                <a:cubicBezTo>
                  <a:pt x="2524" y="1905"/>
                  <a:pt x="2505" y="1777"/>
                  <a:pt x="2542" y="1665"/>
                </a:cubicBezTo>
                <a:cubicBezTo>
                  <a:pt x="2549" y="1512"/>
                  <a:pt x="2553" y="1394"/>
                  <a:pt x="2585" y="1252"/>
                </a:cubicBezTo>
                <a:cubicBezTo>
                  <a:pt x="2582" y="1194"/>
                  <a:pt x="2584" y="1135"/>
                  <a:pt x="2575" y="1078"/>
                </a:cubicBezTo>
                <a:cubicBezTo>
                  <a:pt x="2573" y="1065"/>
                  <a:pt x="2553" y="1059"/>
                  <a:pt x="2553" y="1046"/>
                </a:cubicBezTo>
                <a:cubicBezTo>
                  <a:pt x="2553" y="1033"/>
                  <a:pt x="2568" y="1024"/>
                  <a:pt x="2575" y="1013"/>
                </a:cubicBezTo>
                <a:cubicBezTo>
                  <a:pt x="2538" y="904"/>
                  <a:pt x="2578" y="785"/>
                  <a:pt x="2542" y="676"/>
                </a:cubicBezTo>
                <a:cubicBezTo>
                  <a:pt x="2549" y="575"/>
                  <a:pt x="2547" y="522"/>
                  <a:pt x="2575" y="437"/>
                </a:cubicBezTo>
                <a:cubicBezTo>
                  <a:pt x="2584" y="376"/>
                  <a:pt x="2581" y="348"/>
                  <a:pt x="2640" y="328"/>
                </a:cubicBezTo>
                <a:cubicBezTo>
                  <a:pt x="2760" y="343"/>
                  <a:pt x="2768" y="350"/>
                  <a:pt x="2922" y="328"/>
                </a:cubicBezTo>
                <a:cubicBezTo>
                  <a:pt x="2935" y="326"/>
                  <a:pt x="2942" y="308"/>
                  <a:pt x="2955" y="307"/>
                </a:cubicBezTo>
                <a:cubicBezTo>
                  <a:pt x="3081" y="297"/>
                  <a:pt x="3208" y="300"/>
                  <a:pt x="3335" y="296"/>
                </a:cubicBezTo>
                <a:cubicBezTo>
                  <a:pt x="3286" y="221"/>
                  <a:pt x="3284" y="256"/>
                  <a:pt x="3303" y="198"/>
                </a:cubicBezTo>
                <a:cubicBezTo>
                  <a:pt x="3288" y="191"/>
                  <a:pt x="3274" y="170"/>
                  <a:pt x="3259" y="176"/>
                </a:cubicBezTo>
                <a:cubicBezTo>
                  <a:pt x="3245" y="182"/>
                  <a:pt x="3248" y="205"/>
                  <a:pt x="3248" y="220"/>
                </a:cubicBezTo>
                <a:cubicBezTo>
                  <a:pt x="3248" y="232"/>
                  <a:pt x="3255" y="198"/>
                  <a:pt x="3259" y="187"/>
                </a:cubicBezTo>
                <a:cubicBezTo>
                  <a:pt x="3314" y="296"/>
                  <a:pt x="3267" y="208"/>
                  <a:pt x="3270" y="198"/>
                </a:cubicBezTo>
                <a:cubicBezTo>
                  <a:pt x="3278" y="173"/>
                  <a:pt x="3299" y="155"/>
                  <a:pt x="3314" y="133"/>
                </a:cubicBezTo>
                <a:cubicBezTo>
                  <a:pt x="3322" y="121"/>
                  <a:pt x="3343" y="126"/>
                  <a:pt x="3357" y="122"/>
                </a:cubicBezTo>
                <a:cubicBezTo>
                  <a:pt x="3407" y="108"/>
                  <a:pt x="3454" y="97"/>
                  <a:pt x="3498" y="68"/>
                </a:cubicBezTo>
                <a:cubicBezTo>
                  <a:pt x="3509" y="75"/>
                  <a:pt x="3518" y="87"/>
                  <a:pt x="3531" y="89"/>
                </a:cubicBezTo>
                <a:cubicBezTo>
                  <a:pt x="3567" y="94"/>
                  <a:pt x="3596" y="45"/>
                  <a:pt x="3574" y="13"/>
                </a:cubicBezTo>
                <a:cubicBezTo>
                  <a:pt x="3565" y="0"/>
                  <a:pt x="3553" y="35"/>
                  <a:pt x="3542" y="46"/>
                </a:cubicBezTo>
                <a:cubicBezTo>
                  <a:pt x="3515" y="126"/>
                  <a:pt x="3536" y="95"/>
                  <a:pt x="3487" y="144"/>
                </a:cubicBezTo>
                <a:cubicBezTo>
                  <a:pt x="3469" y="84"/>
                  <a:pt x="3471" y="130"/>
                  <a:pt x="3509" y="100"/>
                </a:cubicBezTo>
                <a:cubicBezTo>
                  <a:pt x="3519" y="92"/>
                  <a:pt x="3520" y="75"/>
                  <a:pt x="3531" y="68"/>
                </a:cubicBezTo>
                <a:cubicBezTo>
                  <a:pt x="3550" y="56"/>
                  <a:pt x="3596" y="46"/>
                  <a:pt x="3596" y="46"/>
                </a:cubicBezTo>
                <a:cubicBezTo>
                  <a:pt x="3879" y="57"/>
                  <a:pt x="3847" y="51"/>
                  <a:pt x="4042" y="100"/>
                </a:cubicBezTo>
                <a:cubicBezTo>
                  <a:pt x="4106" y="89"/>
                  <a:pt x="4143" y="67"/>
                  <a:pt x="4205" y="46"/>
                </a:cubicBezTo>
                <a:cubicBezTo>
                  <a:pt x="4216" y="42"/>
                  <a:pt x="4226" y="39"/>
                  <a:pt x="4237" y="35"/>
                </a:cubicBezTo>
                <a:cubicBezTo>
                  <a:pt x="4248" y="31"/>
                  <a:pt x="4270" y="24"/>
                  <a:pt x="4270" y="24"/>
                </a:cubicBezTo>
                <a:cubicBezTo>
                  <a:pt x="4370" y="32"/>
                  <a:pt x="4470" y="49"/>
                  <a:pt x="4563" y="89"/>
                </a:cubicBezTo>
                <a:cubicBezTo>
                  <a:pt x="4588" y="100"/>
                  <a:pt x="4615" y="109"/>
                  <a:pt x="4639" y="122"/>
                </a:cubicBezTo>
                <a:cubicBezTo>
                  <a:pt x="4662" y="135"/>
                  <a:pt x="4705" y="165"/>
                  <a:pt x="4705" y="165"/>
                </a:cubicBezTo>
                <a:cubicBezTo>
                  <a:pt x="4729" y="238"/>
                  <a:pt x="4696" y="161"/>
                  <a:pt x="4748" y="220"/>
                </a:cubicBezTo>
                <a:cubicBezTo>
                  <a:pt x="4765" y="240"/>
                  <a:pt x="4792" y="285"/>
                  <a:pt x="4792" y="285"/>
                </a:cubicBezTo>
                <a:cubicBezTo>
                  <a:pt x="4795" y="296"/>
                  <a:pt x="4798" y="307"/>
                  <a:pt x="4802" y="318"/>
                </a:cubicBezTo>
                <a:cubicBezTo>
                  <a:pt x="4809" y="340"/>
                  <a:pt x="4824" y="383"/>
                  <a:pt x="4824" y="383"/>
                </a:cubicBezTo>
                <a:cubicBezTo>
                  <a:pt x="4816" y="488"/>
                  <a:pt x="4804" y="577"/>
                  <a:pt x="4770" y="676"/>
                </a:cubicBezTo>
                <a:cubicBezTo>
                  <a:pt x="4778" y="945"/>
                  <a:pt x="4788" y="1003"/>
                  <a:pt x="4802" y="1209"/>
                </a:cubicBezTo>
                <a:cubicBezTo>
                  <a:pt x="4817" y="1437"/>
                  <a:pt x="4791" y="1348"/>
                  <a:pt x="4824" y="1448"/>
                </a:cubicBezTo>
                <a:cubicBezTo>
                  <a:pt x="4832" y="1615"/>
                  <a:pt x="4848" y="1770"/>
                  <a:pt x="4857" y="1937"/>
                </a:cubicBezTo>
                <a:cubicBezTo>
                  <a:pt x="4855" y="2068"/>
                  <a:pt x="4880" y="2534"/>
                  <a:pt x="4824" y="2752"/>
                </a:cubicBezTo>
                <a:cubicBezTo>
                  <a:pt x="4815" y="2862"/>
                  <a:pt x="4808" y="2971"/>
                  <a:pt x="4781" y="3078"/>
                </a:cubicBezTo>
                <a:cubicBezTo>
                  <a:pt x="4755" y="3439"/>
                  <a:pt x="4737" y="3855"/>
                  <a:pt x="4802" y="4208"/>
                </a:cubicBezTo>
                <a:cubicBezTo>
                  <a:pt x="4795" y="4392"/>
                  <a:pt x="4809" y="4565"/>
                  <a:pt x="4726" y="4730"/>
                </a:cubicBezTo>
                <a:cubicBezTo>
                  <a:pt x="4718" y="4780"/>
                  <a:pt x="4706" y="4822"/>
                  <a:pt x="4694" y="4871"/>
                </a:cubicBezTo>
                <a:cubicBezTo>
                  <a:pt x="4679" y="5064"/>
                  <a:pt x="4710" y="5018"/>
                  <a:pt x="4520" y="5034"/>
                </a:cubicBezTo>
                <a:cubicBezTo>
                  <a:pt x="4404" y="5073"/>
                  <a:pt x="4170" y="5072"/>
                  <a:pt x="4053" y="5078"/>
                </a:cubicBezTo>
                <a:cubicBezTo>
                  <a:pt x="3955" y="5090"/>
                  <a:pt x="3857" y="5098"/>
                  <a:pt x="3759" y="5110"/>
                </a:cubicBezTo>
                <a:cubicBezTo>
                  <a:pt x="3331" y="5105"/>
                  <a:pt x="3002" y="5111"/>
                  <a:pt x="2607" y="5067"/>
                </a:cubicBezTo>
                <a:cubicBezTo>
                  <a:pt x="2506" y="5032"/>
                  <a:pt x="2386" y="5032"/>
                  <a:pt x="2281" y="5023"/>
                </a:cubicBezTo>
                <a:cubicBezTo>
                  <a:pt x="1914" y="4938"/>
                  <a:pt x="1510" y="4995"/>
                  <a:pt x="1151" y="4991"/>
                </a:cubicBezTo>
                <a:cubicBezTo>
                  <a:pt x="1085" y="4987"/>
                  <a:pt x="964" y="4981"/>
                  <a:pt x="890" y="4969"/>
                </a:cubicBezTo>
                <a:cubicBezTo>
                  <a:pt x="797" y="4954"/>
                  <a:pt x="724" y="4935"/>
                  <a:pt x="629" y="4926"/>
                </a:cubicBezTo>
                <a:cubicBezTo>
                  <a:pt x="549" y="4910"/>
                  <a:pt x="469" y="4913"/>
                  <a:pt x="390" y="4893"/>
                </a:cubicBezTo>
                <a:cubicBezTo>
                  <a:pt x="276" y="4901"/>
                  <a:pt x="235" y="4907"/>
                  <a:pt x="140" y="4936"/>
                </a:cubicBezTo>
                <a:cubicBezTo>
                  <a:pt x="122" y="4882"/>
                  <a:pt x="140" y="4907"/>
                  <a:pt x="64" y="4882"/>
                </a:cubicBezTo>
                <a:cubicBezTo>
                  <a:pt x="53" y="4878"/>
                  <a:pt x="31" y="4871"/>
                  <a:pt x="31" y="4871"/>
                </a:cubicBezTo>
                <a:cubicBezTo>
                  <a:pt x="127" y="4839"/>
                  <a:pt x="0" y="4869"/>
                  <a:pt x="86" y="4893"/>
                </a:cubicBezTo>
                <a:cubicBezTo>
                  <a:pt x="117" y="4902"/>
                  <a:pt x="151" y="4893"/>
                  <a:pt x="184" y="4893"/>
                </a:cubicBezTo>
              </a:path>
            </a:pathLst>
          </a:custGeom>
          <a:solidFill>
            <a:srgbClr val="0099CC">
              <a:alpha val="39999"/>
            </a:srgbClr>
          </a:solidFill>
          <a:ln>
            <a:noFill/>
          </a:ln>
          <a:effectLst>
            <a:outerShdw blurRad="63500" dist="36147" dir="2700000" algn="ctr" rotWithShape="0">
              <a:srgbClr val="000514">
                <a:alpha val="5002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32" name="Freeform 4"/>
          <p:cNvSpPr>
            <a:spLocks noChangeArrowheads="1"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>
              <a:gd name="T0" fmla="*/ 0 w 3121"/>
              <a:gd name="T1" fmla="*/ 3195 h 3204"/>
              <a:gd name="T2" fmla="*/ 189 w 3121"/>
              <a:gd name="T3" fmla="*/ 3174 h 3204"/>
              <a:gd name="T4" fmla="*/ 252 w 3121"/>
              <a:gd name="T5" fmla="*/ 3132 h 3204"/>
              <a:gd name="T6" fmla="*/ 283 w 3121"/>
              <a:gd name="T7" fmla="*/ 3111 h 3204"/>
              <a:gd name="T8" fmla="*/ 335 w 3121"/>
              <a:gd name="T9" fmla="*/ 3048 h 3204"/>
              <a:gd name="T10" fmla="*/ 608 w 3121"/>
              <a:gd name="T11" fmla="*/ 2975 h 3204"/>
              <a:gd name="T12" fmla="*/ 828 w 3121"/>
              <a:gd name="T13" fmla="*/ 2901 h 3204"/>
              <a:gd name="T14" fmla="*/ 911 w 3121"/>
              <a:gd name="T15" fmla="*/ 2880 h 3204"/>
              <a:gd name="T16" fmla="*/ 1068 w 3121"/>
              <a:gd name="T17" fmla="*/ 2776 h 3204"/>
              <a:gd name="T18" fmla="*/ 1362 w 3121"/>
              <a:gd name="T19" fmla="*/ 2723 h 3204"/>
              <a:gd name="T20" fmla="*/ 1466 w 3121"/>
              <a:gd name="T21" fmla="*/ 2681 h 3204"/>
              <a:gd name="T22" fmla="*/ 1602 w 3121"/>
              <a:gd name="T23" fmla="*/ 2566 h 3204"/>
              <a:gd name="T24" fmla="*/ 1634 w 3121"/>
              <a:gd name="T25" fmla="*/ 2482 h 3204"/>
              <a:gd name="T26" fmla="*/ 1707 w 3121"/>
              <a:gd name="T27" fmla="*/ 2346 h 3204"/>
              <a:gd name="T28" fmla="*/ 1812 w 3121"/>
              <a:gd name="T29" fmla="*/ 2200 h 3204"/>
              <a:gd name="T30" fmla="*/ 1917 w 3121"/>
              <a:gd name="T31" fmla="*/ 2043 h 3204"/>
              <a:gd name="T32" fmla="*/ 1948 w 3121"/>
              <a:gd name="T33" fmla="*/ 2022 h 3204"/>
              <a:gd name="T34" fmla="*/ 1980 w 3121"/>
              <a:gd name="T35" fmla="*/ 1980 h 3204"/>
              <a:gd name="T36" fmla="*/ 2021 w 3121"/>
              <a:gd name="T37" fmla="*/ 1917 h 3204"/>
              <a:gd name="T38" fmla="*/ 2032 w 3121"/>
              <a:gd name="T39" fmla="*/ 1885 h 3204"/>
              <a:gd name="T40" fmla="*/ 2063 w 3121"/>
              <a:gd name="T41" fmla="*/ 1865 h 3204"/>
              <a:gd name="T42" fmla="*/ 2116 w 3121"/>
              <a:gd name="T43" fmla="*/ 1812 h 3204"/>
              <a:gd name="T44" fmla="*/ 2168 w 3121"/>
              <a:gd name="T45" fmla="*/ 1770 h 3204"/>
              <a:gd name="T46" fmla="*/ 2231 w 3121"/>
              <a:gd name="T47" fmla="*/ 1634 h 3204"/>
              <a:gd name="T48" fmla="*/ 2283 w 3121"/>
              <a:gd name="T49" fmla="*/ 1529 h 3204"/>
              <a:gd name="T50" fmla="*/ 2336 w 3121"/>
              <a:gd name="T51" fmla="*/ 1330 h 3204"/>
              <a:gd name="T52" fmla="*/ 2398 w 3121"/>
              <a:gd name="T53" fmla="*/ 1142 h 3204"/>
              <a:gd name="T54" fmla="*/ 2482 w 3121"/>
              <a:gd name="T55" fmla="*/ 880 h 3204"/>
              <a:gd name="T56" fmla="*/ 2514 w 3121"/>
              <a:gd name="T57" fmla="*/ 849 h 3204"/>
              <a:gd name="T58" fmla="*/ 2587 w 3121"/>
              <a:gd name="T59" fmla="*/ 733 h 3204"/>
              <a:gd name="T60" fmla="*/ 2723 w 3121"/>
              <a:gd name="T61" fmla="*/ 545 h 3204"/>
              <a:gd name="T62" fmla="*/ 2744 w 3121"/>
              <a:gd name="T63" fmla="*/ 503 h 3204"/>
              <a:gd name="T64" fmla="*/ 2786 w 3121"/>
              <a:gd name="T65" fmla="*/ 440 h 3204"/>
              <a:gd name="T66" fmla="*/ 2838 w 3121"/>
              <a:gd name="T67" fmla="*/ 346 h 3204"/>
              <a:gd name="T68" fmla="*/ 2933 w 3121"/>
              <a:gd name="T69" fmla="*/ 189 h 3204"/>
              <a:gd name="T70" fmla="*/ 3006 w 3121"/>
              <a:gd name="T71" fmla="*/ 116 h 3204"/>
              <a:gd name="T72" fmla="*/ 3090 w 3121"/>
              <a:gd name="T73" fmla="*/ 53 h 3204"/>
              <a:gd name="T74" fmla="*/ 3121 w 3121"/>
              <a:gd name="T75" fmla="*/ 0 h 3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24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33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2971800" cy="1066800"/>
          </a:xfrm>
          <a:solidFill>
            <a:srgbClr val="FF0000"/>
          </a:solidFill>
          <a:ln w="9360">
            <a:solidFill>
              <a:srgbClr val="000514"/>
            </a:solidFill>
            <a:miter lim="800000"/>
            <a:headEnd/>
            <a:tailEnd/>
          </a:ln>
        </p:spPr>
        <p:txBody>
          <a:bodyPr lIns="91440" tIns="45720" rIns="91440" bIns="45720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0"/>
              <a:t>Jalur Kiri</a:t>
            </a:r>
          </a:p>
        </p:txBody>
      </p:sp>
      <p:sp>
        <p:nvSpPr>
          <p:cNvPr id="124934" name="Rectangle 6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rgbClr val="0099CC"/>
          </a:solidFill>
          <a:ln w="9360">
            <a:solidFill>
              <a:srgbClr val="00051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 eaLnBrk="1" hangingPunct="1">
              <a:lnSpc>
                <a:spcPct val="100000"/>
              </a:lnSpc>
              <a:buFont typeface="Garamond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>
                <a:solidFill>
                  <a:srgbClr val="FFFFFF"/>
                </a:solidFill>
                <a:latin typeface="Garamond" charset="0"/>
              </a:rPr>
              <a:t>Jalur Kanan</a:t>
            </a:r>
          </a:p>
        </p:txBody>
      </p:sp>
      <p:sp>
        <p:nvSpPr>
          <p:cNvPr id="124935" name="Freeform 7"/>
          <p:cNvSpPr>
            <a:spLocks noChangeArrowheads="1"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>
              <a:gd name="T0" fmla="*/ 0 w 589"/>
              <a:gd name="T1" fmla="*/ 492 h 627"/>
              <a:gd name="T2" fmla="*/ 10 w 589"/>
              <a:gd name="T3" fmla="*/ 460 h 627"/>
              <a:gd name="T4" fmla="*/ 41 w 589"/>
              <a:gd name="T5" fmla="*/ 471 h 627"/>
              <a:gd name="T6" fmla="*/ 104 w 589"/>
              <a:gd name="T7" fmla="*/ 513 h 627"/>
              <a:gd name="T8" fmla="*/ 303 w 589"/>
              <a:gd name="T9" fmla="*/ 544 h 627"/>
              <a:gd name="T10" fmla="*/ 366 w 589"/>
              <a:gd name="T11" fmla="*/ 565 h 627"/>
              <a:gd name="T12" fmla="*/ 439 w 589"/>
              <a:gd name="T13" fmla="*/ 607 h 627"/>
              <a:gd name="T14" fmla="*/ 544 w 589"/>
              <a:gd name="T15" fmla="*/ 597 h 627"/>
              <a:gd name="T16" fmla="*/ 481 w 589"/>
              <a:gd name="T17" fmla="*/ 419 h 627"/>
              <a:gd name="T18" fmla="*/ 387 w 589"/>
              <a:gd name="T19" fmla="*/ 303 h 627"/>
              <a:gd name="T20" fmla="*/ 418 w 589"/>
              <a:gd name="T21" fmla="*/ 115 h 627"/>
              <a:gd name="T22" fmla="*/ 439 w 589"/>
              <a:gd name="T23" fmla="*/ 62 h 627"/>
              <a:gd name="T24" fmla="*/ 460 w 589"/>
              <a:gd name="T25" fmla="*/ 0 h 627"/>
              <a:gd name="T26" fmla="*/ 492 w 589"/>
              <a:gd name="T27" fmla="*/ 10 h 627"/>
              <a:gd name="T28" fmla="*/ 523 w 589"/>
              <a:gd name="T29" fmla="*/ 21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24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36" name="Freeform 8"/>
          <p:cNvSpPr>
            <a:spLocks noChangeArrowheads="1"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>
              <a:gd name="T0" fmla="*/ 0 w 429"/>
              <a:gd name="T1" fmla="*/ 466 h 466"/>
              <a:gd name="T2" fmla="*/ 52 w 429"/>
              <a:gd name="T3" fmla="*/ 215 h 466"/>
              <a:gd name="T4" fmla="*/ 105 w 429"/>
              <a:gd name="T5" fmla="*/ 142 h 466"/>
              <a:gd name="T6" fmla="*/ 429 w 429"/>
              <a:gd name="T7" fmla="*/ 48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24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37" name="Freeform 9"/>
          <p:cNvSpPr>
            <a:spLocks noChangeArrowheads="1"/>
          </p:cNvSpPr>
          <p:nvPr/>
        </p:nvSpPr>
        <p:spPr bwMode="auto">
          <a:xfrm>
            <a:off x="-180975" y="1081088"/>
            <a:ext cx="6118225" cy="6130925"/>
          </a:xfrm>
          <a:custGeom>
            <a:avLst/>
            <a:gdLst>
              <a:gd name="T0" fmla="*/ 375 w 3854"/>
              <a:gd name="T1" fmla="*/ 3525 h 3862"/>
              <a:gd name="T2" fmla="*/ 733 w 3854"/>
              <a:gd name="T3" fmla="*/ 3492 h 3862"/>
              <a:gd name="T4" fmla="*/ 1049 w 3854"/>
              <a:gd name="T5" fmla="*/ 3427 h 3862"/>
              <a:gd name="T6" fmla="*/ 1212 w 3854"/>
              <a:gd name="T7" fmla="*/ 3340 h 3862"/>
              <a:gd name="T8" fmla="*/ 1559 w 3854"/>
              <a:gd name="T9" fmla="*/ 3123 h 3862"/>
              <a:gd name="T10" fmla="*/ 1733 w 3854"/>
              <a:gd name="T11" fmla="*/ 2938 h 3862"/>
              <a:gd name="T12" fmla="*/ 1875 w 3854"/>
              <a:gd name="T13" fmla="*/ 2721 h 3862"/>
              <a:gd name="T14" fmla="*/ 2092 w 3854"/>
              <a:gd name="T15" fmla="*/ 2405 h 3862"/>
              <a:gd name="T16" fmla="*/ 2103 w 3854"/>
              <a:gd name="T17" fmla="*/ 2373 h 3862"/>
              <a:gd name="T18" fmla="*/ 2222 w 3854"/>
              <a:gd name="T19" fmla="*/ 2156 h 3862"/>
              <a:gd name="T20" fmla="*/ 2364 w 3854"/>
              <a:gd name="T21" fmla="*/ 1938 h 3862"/>
              <a:gd name="T22" fmla="*/ 2483 w 3854"/>
              <a:gd name="T23" fmla="*/ 1493 h 3862"/>
              <a:gd name="T24" fmla="*/ 2635 w 3854"/>
              <a:gd name="T25" fmla="*/ 949 h 3862"/>
              <a:gd name="T26" fmla="*/ 2864 w 3854"/>
              <a:gd name="T27" fmla="*/ 330 h 3862"/>
              <a:gd name="T28" fmla="*/ 2951 w 3854"/>
              <a:gd name="T29" fmla="*/ 91 h 3862"/>
              <a:gd name="T30" fmla="*/ 3146 w 3854"/>
              <a:gd name="T31" fmla="*/ 58 h 3862"/>
              <a:gd name="T32" fmla="*/ 3787 w 3854"/>
              <a:gd name="T33" fmla="*/ 265 h 3862"/>
              <a:gd name="T34" fmla="*/ 3733 w 3854"/>
              <a:gd name="T35" fmla="*/ 906 h 3862"/>
              <a:gd name="T36" fmla="*/ 3418 w 3854"/>
              <a:gd name="T37" fmla="*/ 982 h 3862"/>
              <a:gd name="T38" fmla="*/ 3385 w 3854"/>
              <a:gd name="T39" fmla="*/ 917 h 3862"/>
              <a:gd name="T40" fmla="*/ 3092 w 3854"/>
              <a:gd name="T41" fmla="*/ 1004 h 3862"/>
              <a:gd name="T42" fmla="*/ 2994 w 3854"/>
              <a:gd name="T43" fmla="*/ 1080 h 3862"/>
              <a:gd name="T44" fmla="*/ 2961 w 3854"/>
              <a:gd name="T45" fmla="*/ 1145 h 3862"/>
              <a:gd name="T46" fmla="*/ 2798 w 3854"/>
              <a:gd name="T47" fmla="*/ 1710 h 3862"/>
              <a:gd name="T48" fmla="*/ 2668 w 3854"/>
              <a:gd name="T49" fmla="*/ 2503 h 3862"/>
              <a:gd name="T50" fmla="*/ 2527 w 3854"/>
              <a:gd name="T51" fmla="*/ 3025 h 3862"/>
              <a:gd name="T52" fmla="*/ 2472 w 3854"/>
              <a:gd name="T53" fmla="*/ 3123 h 3862"/>
              <a:gd name="T54" fmla="*/ 2331 w 3854"/>
              <a:gd name="T55" fmla="*/ 3318 h 3862"/>
              <a:gd name="T56" fmla="*/ 2005 w 3854"/>
              <a:gd name="T57" fmla="*/ 3460 h 3862"/>
              <a:gd name="T58" fmla="*/ 1538 w 3854"/>
              <a:gd name="T59" fmla="*/ 3590 h 3862"/>
              <a:gd name="T60" fmla="*/ 1407 w 3854"/>
              <a:gd name="T61" fmla="*/ 3699 h 3862"/>
              <a:gd name="T62" fmla="*/ 1331 w 3854"/>
              <a:gd name="T63" fmla="*/ 3775 h 3862"/>
              <a:gd name="T64" fmla="*/ 1016 w 3854"/>
              <a:gd name="T65" fmla="*/ 3862 h 3862"/>
              <a:gd name="T66" fmla="*/ 5 w 3854"/>
              <a:gd name="T67" fmla="*/ 3775 h 3862"/>
              <a:gd name="T68" fmla="*/ 125 w 3854"/>
              <a:gd name="T69" fmla="*/ 3612 h 3862"/>
              <a:gd name="T70" fmla="*/ 179 w 3854"/>
              <a:gd name="T71" fmla="*/ 3568 h 3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854" h="3862">
                <a:moveTo>
                  <a:pt x="81" y="3579"/>
                </a:moveTo>
                <a:cubicBezTo>
                  <a:pt x="201" y="3571"/>
                  <a:pt x="270" y="3561"/>
                  <a:pt x="375" y="3525"/>
                </a:cubicBezTo>
                <a:cubicBezTo>
                  <a:pt x="447" y="3501"/>
                  <a:pt x="527" y="3518"/>
                  <a:pt x="603" y="3514"/>
                </a:cubicBezTo>
                <a:cubicBezTo>
                  <a:pt x="671" y="3491"/>
                  <a:pt x="613" y="3508"/>
                  <a:pt x="733" y="3492"/>
                </a:cubicBezTo>
                <a:cubicBezTo>
                  <a:pt x="794" y="3484"/>
                  <a:pt x="848" y="3460"/>
                  <a:pt x="907" y="3449"/>
                </a:cubicBezTo>
                <a:cubicBezTo>
                  <a:pt x="972" y="3437"/>
                  <a:pt x="991" y="3443"/>
                  <a:pt x="1049" y="3427"/>
                </a:cubicBezTo>
                <a:cubicBezTo>
                  <a:pt x="1124" y="3406"/>
                  <a:pt x="1112" y="3406"/>
                  <a:pt x="1179" y="3362"/>
                </a:cubicBezTo>
                <a:cubicBezTo>
                  <a:pt x="1190" y="3355"/>
                  <a:pt x="1212" y="3340"/>
                  <a:pt x="1212" y="3340"/>
                </a:cubicBezTo>
                <a:cubicBezTo>
                  <a:pt x="1240" y="3297"/>
                  <a:pt x="1286" y="3283"/>
                  <a:pt x="1331" y="3253"/>
                </a:cubicBezTo>
                <a:cubicBezTo>
                  <a:pt x="1404" y="3204"/>
                  <a:pt x="1476" y="3152"/>
                  <a:pt x="1559" y="3123"/>
                </a:cubicBezTo>
                <a:cubicBezTo>
                  <a:pt x="1606" y="3053"/>
                  <a:pt x="1640" y="3033"/>
                  <a:pt x="1701" y="2971"/>
                </a:cubicBezTo>
                <a:cubicBezTo>
                  <a:pt x="1712" y="2960"/>
                  <a:pt x="1724" y="2951"/>
                  <a:pt x="1733" y="2938"/>
                </a:cubicBezTo>
                <a:cubicBezTo>
                  <a:pt x="1748" y="2916"/>
                  <a:pt x="1777" y="2873"/>
                  <a:pt x="1777" y="2873"/>
                </a:cubicBezTo>
                <a:cubicBezTo>
                  <a:pt x="1799" y="2809"/>
                  <a:pt x="1816" y="2758"/>
                  <a:pt x="1875" y="2721"/>
                </a:cubicBezTo>
                <a:cubicBezTo>
                  <a:pt x="1921" y="2650"/>
                  <a:pt x="1966" y="2551"/>
                  <a:pt x="2038" y="2503"/>
                </a:cubicBezTo>
                <a:lnTo>
                  <a:pt x="2092" y="2405"/>
                </a:lnTo>
                <a:cubicBezTo>
                  <a:pt x="2092" y="2405"/>
                  <a:pt x="2092" y="2405"/>
                  <a:pt x="2092" y="2405"/>
                </a:cubicBezTo>
                <a:cubicBezTo>
                  <a:pt x="2096" y="2394"/>
                  <a:pt x="2096" y="2382"/>
                  <a:pt x="2103" y="2373"/>
                </a:cubicBezTo>
                <a:cubicBezTo>
                  <a:pt x="2111" y="2363"/>
                  <a:pt x="2124" y="2358"/>
                  <a:pt x="2135" y="2351"/>
                </a:cubicBezTo>
                <a:cubicBezTo>
                  <a:pt x="2158" y="2282"/>
                  <a:pt x="2193" y="2222"/>
                  <a:pt x="2222" y="2156"/>
                </a:cubicBezTo>
                <a:cubicBezTo>
                  <a:pt x="2250" y="2093"/>
                  <a:pt x="2260" y="2044"/>
                  <a:pt x="2320" y="2003"/>
                </a:cubicBezTo>
                <a:cubicBezTo>
                  <a:pt x="2335" y="1981"/>
                  <a:pt x="2355" y="1963"/>
                  <a:pt x="2364" y="1938"/>
                </a:cubicBezTo>
                <a:cubicBezTo>
                  <a:pt x="2382" y="1887"/>
                  <a:pt x="2399" y="1831"/>
                  <a:pt x="2429" y="1786"/>
                </a:cubicBezTo>
                <a:cubicBezTo>
                  <a:pt x="2449" y="1688"/>
                  <a:pt x="2463" y="1591"/>
                  <a:pt x="2483" y="1493"/>
                </a:cubicBezTo>
                <a:cubicBezTo>
                  <a:pt x="2498" y="1419"/>
                  <a:pt x="2528" y="1347"/>
                  <a:pt x="2548" y="1275"/>
                </a:cubicBezTo>
                <a:cubicBezTo>
                  <a:pt x="2578" y="1167"/>
                  <a:pt x="2599" y="1056"/>
                  <a:pt x="2635" y="949"/>
                </a:cubicBezTo>
                <a:cubicBezTo>
                  <a:pt x="2627" y="783"/>
                  <a:pt x="2599" y="566"/>
                  <a:pt x="2701" y="417"/>
                </a:cubicBezTo>
                <a:cubicBezTo>
                  <a:pt x="2728" y="328"/>
                  <a:pt x="2773" y="340"/>
                  <a:pt x="2864" y="330"/>
                </a:cubicBezTo>
                <a:cubicBezTo>
                  <a:pt x="2907" y="301"/>
                  <a:pt x="2900" y="284"/>
                  <a:pt x="2929" y="243"/>
                </a:cubicBezTo>
                <a:cubicBezTo>
                  <a:pt x="2938" y="193"/>
                  <a:pt x="2930" y="138"/>
                  <a:pt x="2951" y="91"/>
                </a:cubicBezTo>
                <a:cubicBezTo>
                  <a:pt x="2963" y="64"/>
                  <a:pt x="3008" y="73"/>
                  <a:pt x="3037" y="69"/>
                </a:cubicBezTo>
                <a:cubicBezTo>
                  <a:pt x="3073" y="64"/>
                  <a:pt x="3110" y="59"/>
                  <a:pt x="3146" y="58"/>
                </a:cubicBezTo>
                <a:cubicBezTo>
                  <a:pt x="3298" y="52"/>
                  <a:pt x="3451" y="51"/>
                  <a:pt x="3603" y="47"/>
                </a:cubicBezTo>
                <a:cubicBezTo>
                  <a:pt x="3854" y="63"/>
                  <a:pt x="3763" y="0"/>
                  <a:pt x="3787" y="265"/>
                </a:cubicBezTo>
                <a:cubicBezTo>
                  <a:pt x="3788" y="276"/>
                  <a:pt x="3794" y="286"/>
                  <a:pt x="3798" y="297"/>
                </a:cubicBezTo>
                <a:cubicBezTo>
                  <a:pt x="3790" y="497"/>
                  <a:pt x="3798" y="714"/>
                  <a:pt x="3733" y="906"/>
                </a:cubicBezTo>
                <a:cubicBezTo>
                  <a:pt x="3720" y="943"/>
                  <a:pt x="3668" y="949"/>
                  <a:pt x="3635" y="971"/>
                </a:cubicBezTo>
                <a:cubicBezTo>
                  <a:pt x="3575" y="1011"/>
                  <a:pt x="3490" y="978"/>
                  <a:pt x="3418" y="982"/>
                </a:cubicBezTo>
                <a:cubicBezTo>
                  <a:pt x="3400" y="978"/>
                  <a:pt x="3364" y="989"/>
                  <a:pt x="3364" y="971"/>
                </a:cubicBezTo>
                <a:cubicBezTo>
                  <a:pt x="3364" y="901"/>
                  <a:pt x="3471" y="943"/>
                  <a:pt x="3385" y="917"/>
                </a:cubicBezTo>
                <a:cubicBezTo>
                  <a:pt x="3291" y="946"/>
                  <a:pt x="3454" y="898"/>
                  <a:pt x="3255" y="938"/>
                </a:cubicBezTo>
                <a:cubicBezTo>
                  <a:pt x="3192" y="951"/>
                  <a:pt x="3150" y="984"/>
                  <a:pt x="3092" y="1004"/>
                </a:cubicBezTo>
                <a:cubicBezTo>
                  <a:pt x="3081" y="1015"/>
                  <a:pt x="3071" y="1027"/>
                  <a:pt x="3059" y="1036"/>
                </a:cubicBezTo>
                <a:cubicBezTo>
                  <a:pt x="3038" y="1052"/>
                  <a:pt x="2994" y="1080"/>
                  <a:pt x="2994" y="1080"/>
                </a:cubicBezTo>
                <a:cubicBezTo>
                  <a:pt x="2990" y="1091"/>
                  <a:pt x="2988" y="1102"/>
                  <a:pt x="2983" y="1112"/>
                </a:cubicBezTo>
                <a:cubicBezTo>
                  <a:pt x="2977" y="1124"/>
                  <a:pt x="2966" y="1133"/>
                  <a:pt x="2961" y="1145"/>
                </a:cubicBezTo>
                <a:cubicBezTo>
                  <a:pt x="2940" y="1193"/>
                  <a:pt x="2920" y="1256"/>
                  <a:pt x="2907" y="1308"/>
                </a:cubicBezTo>
                <a:cubicBezTo>
                  <a:pt x="2872" y="1443"/>
                  <a:pt x="2842" y="1578"/>
                  <a:pt x="2798" y="1710"/>
                </a:cubicBezTo>
                <a:cubicBezTo>
                  <a:pt x="2780" y="1763"/>
                  <a:pt x="2773" y="1820"/>
                  <a:pt x="2755" y="1873"/>
                </a:cubicBezTo>
                <a:cubicBezTo>
                  <a:pt x="2738" y="2075"/>
                  <a:pt x="2790" y="2325"/>
                  <a:pt x="2668" y="2503"/>
                </a:cubicBezTo>
                <a:cubicBezTo>
                  <a:pt x="2635" y="2634"/>
                  <a:pt x="2597" y="2762"/>
                  <a:pt x="2570" y="2895"/>
                </a:cubicBezTo>
                <a:cubicBezTo>
                  <a:pt x="2566" y="2916"/>
                  <a:pt x="2543" y="3001"/>
                  <a:pt x="2527" y="3025"/>
                </a:cubicBezTo>
                <a:cubicBezTo>
                  <a:pt x="2512" y="3047"/>
                  <a:pt x="2483" y="3090"/>
                  <a:pt x="2483" y="3090"/>
                </a:cubicBezTo>
                <a:cubicBezTo>
                  <a:pt x="2479" y="3101"/>
                  <a:pt x="2479" y="3114"/>
                  <a:pt x="2472" y="3123"/>
                </a:cubicBezTo>
                <a:cubicBezTo>
                  <a:pt x="2453" y="3147"/>
                  <a:pt x="2407" y="3188"/>
                  <a:pt x="2407" y="3188"/>
                </a:cubicBezTo>
                <a:cubicBezTo>
                  <a:pt x="2386" y="3250"/>
                  <a:pt x="2378" y="3272"/>
                  <a:pt x="2331" y="3318"/>
                </a:cubicBezTo>
                <a:cubicBezTo>
                  <a:pt x="2304" y="3398"/>
                  <a:pt x="2207" y="3396"/>
                  <a:pt x="2135" y="3405"/>
                </a:cubicBezTo>
                <a:cubicBezTo>
                  <a:pt x="2089" y="3421"/>
                  <a:pt x="2053" y="3444"/>
                  <a:pt x="2005" y="3460"/>
                </a:cubicBezTo>
                <a:cubicBezTo>
                  <a:pt x="1949" y="3479"/>
                  <a:pt x="1887" y="3484"/>
                  <a:pt x="1831" y="3503"/>
                </a:cubicBezTo>
                <a:cubicBezTo>
                  <a:pt x="1734" y="3536"/>
                  <a:pt x="1634" y="3557"/>
                  <a:pt x="1538" y="3590"/>
                </a:cubicBezTo>
                <a:cubicBezTo>
                  <a:pt x="1516" y="3612"/>
                  <a:pt x="1498" y="3638"/>
                  <a:pt x="1472" y="3655"/>
                </a:cubicBezTo>
                <a:cubicBezTo>
                  <a:pt x="1450" y="3670"/>
                  <a:pt x="1407" y="3699"/>
                  <a:pt x="1407" y="3699"/>
                </a:cubicBezTo>
                <a:cubicBezTo>
                  <a:pt x="1348" y="3789"/>
                  <a:pt x="1427" y="3683"/>
                  <a:pt x="1353" y="3742"/>
                </a:cubicBezTo>
                <a:cubicBezTo>
                  <a:pt x="1343" y="3750"/>
                  <a:pt x="1341" y="3767"/>
                  <a:pt x="1331" y="3775"/>
                </a:cubicBezTo>
                <a:cubicBezTo>
                  <a:pt x="1323" y="3781"/>
                  <a:pt x="1258" y="3796"/>
                  <a:pt x="1255" y="3797"/>
                </a:cubicBezTo>
                <a:cubicBezTo>
                  <a:pt x="1175" y="3819"/>
                  <a:pt x="1097" y="3842"/>
                  <a:pt x="1016" y="3862"/>
                </a:cubicBezTo>
                <a:cubicBezTo>
                  <a:pt x="703" y="3855"/>
                  <a:pt x="525" y="3841"/>
                  <a:pt x="234" y="3829"/>
                </a:cubicBezTo>
                <a:cubicBezTo>
                  <a:pt x="154" y="3809"/>
                  <a:pt x="87" y="3785"/>
                  <a:pt x="5" y="3775"/>
                </a:cubicBezTo>
                <a:cubicBezTo>
                  <a:pt x="11" y="3728"/>
                  <a:pt x="0" y="3673"/>
                  <a:pt x="27" y="3634"/>
                </a:cubicBezTo>
                <a:cubicBezTo>
                  <a:pt x="33" y="3625"/>
                  <a:pt x="115" y="3614"/>
                  <a:pt x="125" y="3612"/>
                </a:cubicBezTo>
                <a:cubicBezTo>
                  <a:pt x="132" y="3601"/>
                  <a:pt x="137" y="3587"/>
                  <a:pt x="147" y="3579"/>
                </a:cubicBezTo>
                <a:cubicBezTo>
                  <a:pt x="156" y="3572"/>
                  <a:pt x="179" y="3568"/>
                  <a:pt x="179" y="3568"/>
                </a:cubicBezTo>
              </a:path>
            </a:pathLst>
          </a:custGeom>
          <a:solidFill>
            <a:srgbClr val="FF5050">
              <a:alpha val="46999"/>
            </a:srgbClr>
          </a:solidFill>
          <a:ln>
            <a:noFill/>
          </a:ln>
          <a:effectLst>
            <a:outerShdw blurRad="63500" dist="36147" dir="2700000" algn="ctr" rotWithShape="0">
              <a:srgbClr val="000514">
                <a:alpha val="5002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38" name="Text Box 10"/>
          <p:cNvSpPr txBox="1">
            <a:spLocks noChangeArrowheads="1"/>
          </p:cNvSpPr>
          <p:nvPr/>
        </p:nvSpPr>
        <p:spPr bwMode="auto">
          <a:xfrm>
            <a:off x="2971800" y="228600"/>
            <a:ext cx="2895600" cy="1066800"/>
          </a:xfrm>
          <a:prstGeom prst="rect">
            <a:avLst/>
          </a:prstGeom>
          <a:solidFill>
            <a:srgbClr val="0005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2000"/>
              </a:spcBef>
              <a:buFont typeface="Garamond" charset="0"/>
              <a:buNone/>
            </a:pPr>
            <a:r>
              <a:rPr lang="en-GB" sz="3200" b="1">
                <a:latin typeface="Garamond" charset="0"/>
              </a:rPr>
              <a:t>Perjalanan di Israel kuno</a:t>
            </a:r>
          </a:p>
        </p:txBody>
      </p:sp>
      <p:sp>
        <p:nvSpPr>
          <p:cNvPr id="124939" name="Freeform 11"/>
          <p:cNvSpPr>
            <a:spLocks noChangeArrowheads="1"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>
              <a:gd name="T0" fmla="*/ 10 w 387"/>
              <a:gd name="T1" fmla="*/ 1110 h 1110"/>
              <a:gd name="T2" fmla="*/ 73 w 387"/>
              <a:gd name="T3" fmla="*/ 932 h 1110"/>
              <a:gd name="T4" fmla="*/ 125 w 387"/>
              <a:gd name="T5" fmla="*/ 723 h 1110"/>
              <a:gd name="T6" fmla="*/ 188 w 387"/>
              <a:gd name="T7" fmla="*/ 628 h 1110"/>
              <a:gd name="T8" fmla="*/ 220 w 387"/>
              <a:gd name="T9" fmla="*/ 565 h 1110"/>
              <a:gd name="T10" fmla="*/ 241 w 387"/>
              <a:gd name="T11" fmla="*/ 482 h 1110"/>
              <a:gd name="T12" fmla="*/ 283 w 387"/>
              <a:gd name="T13" fmla="*/ 419 h 1110"/>
              <a:gd name="T14" fmla="*/ 324 w 387"/>
              <a:gd name="T15" fmla="*/ 157 h 1110"/>
              <a:gd name="T16" fmla="*/ 387 w 387"/>
              <a:gd name="T17" fmla="*/ 0 h 1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24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40" name="Text Box 12"/>
          <p:cNvSpPr txBox="1">
            <a:spLocks noChangeArrowheads="1"/>
          </p:cNvSpPr>
          <p:nvPr/>
        </p:nvSpPr>
        <p:spPr bwMode="auto">
          <a:xfrm>
            <a:off x="381000" y="1600200"/>
            <a:ext cx="32242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Clr>
                <a:srgbClr val="FF0000"/>
              </a:buClr>
              <a:buFont typeface="Garamond" charset="0"/>
              <a:buNone/>
            </a:pPr>
            <a:r>
              <a:rPr lang="en-GB" sz="3600" b="1">
                <a:solidFill>
                  <a:srgbClr val="FF0000"/>
                </a:solidFill>
                <a:latin typeface="Garamond" charset="0"/>
              </a:rPr>
              <a:t>Barat &amp; Selatan</a:t>
            </a:r>
          </a:p>
        </p:txBody>
      </p:sp>
      <p:sp>
        <p:nvSpPr>
          <p:cNvPr id="124941" name="Text Box 13"/>
          <p:cNvSpPr txBox="1">
            <a:spLocks noChangeArrowheads="1"/>
          </p:cNvSpPr>
          <p:nvPr/>
        </p:nvSpPr>
        <p:spPr bwMode="auto">
          <a:xfrm>
            <a:off x="5867400" y="1600200"/>
            <a:ext cx="31003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Font typeface="Garamond" charset="0"/>
              <a:buNone/>
            </a:pPr>
            <a:r>
              <a:rPr lang="en-GB" sz="3600" b="1">
                <a:latin typeface="Garamond" charset="0"/>
              </a:rPr>
              <a:t>Timur &amp; Utara</a:t>
            </a:r>
          </a:p>
        </p:txBody>
      </p:sp>
      <p:sp>
        <p:nvSpPr>
          <p:cNvPr id="124942" name="Text Box 14"/>
          <p:cNvSpPr txBox="1">
            <a:spLocks noChangeArrowheads="1"/>
          </p:cNvSpPr>
          <p:nvPr/>
        </p:nvSpPr>
        <p:spPr bwMode="auto">
          <a:xfrm>
            <a:off x="8458200" y="76200"/>
            <a:ext cx="685800" cy="520700"/>
          </a:xfrm>
          <a:prstGeom prst="rect">
            <a:avLst/>
          </a:prstGeom>
          <a:solidFill>
            <a:srgbClr val="000514"/>
          </a:solidFill>
          <a:ln>
            <a:noFill/>
          </a:ln>
          <a:effectLst>
            <a:outerShdw blurRad="63500" dist="17819" dir="2700000" algn="ctr" rotWithShape="0">
              <a:srgbClr val="000514">
                <a:alpha val="5002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1750"/>
              </a:spcBef>
              <a:buFont typeface="Times New Roman" charset="0"/>
              <a:buNone/>
            </a:pPr>
            <a:r>
              <a:rPr lang="en-GB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12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4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4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24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 animBg="1"/>
      <p:bldP spid="12493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3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5394" t="3577" r="2937" b="5530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7890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2532063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2971800" y="228600"/>
            <a:ext cx="2895600" cy="1066800"/>
          </a:xfrm>
          <a:prstGeom prst="rect">
            <a:avLst/>
          </a:prstGeom>
          <a:solidFill>
            <a:srgbClr val="0005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2000"/>
              </a:spcBef>
              <a:buFont typeface="Garamond" charset="0"/>
              <a:buNone/>
            </a:pPr>
            <a:r>
              <a:rPr lang="en-GB" sz="3200" b="1">
                <a:latin typeface="Garamond" charset="0"/>
              </a:rPr>
              <a:t>Kehidupan di Israel Kuno</a:t>
            </a:r>
          </a:p>
        </p:txBody>
      </p:sp>
      <p:sp>
        <p:nvSpPr>
          <p:cNvPr id="37892" name="Freeform 4"/>
          <p:cNvSpPr>
            <a:spLocks noChangeArrowheads="1"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>
              <a:gd name="T0" fmla="*/ 0 w 3121"/>
              <a:gd name="T1" fmla="*/ 3195 h 3204"/>
              <a:gd name="T2" fmla="*/ 189 w 3121"/>
              <a:gd name="T3" fmla="*/ 3174 h 3204"/>
              <a:gd name="T4" fmla="*/ 252 w 3121"/>
              <a:gd name="T5" fmla="*/ 3132 h 3204"/>
              <a:gd name="T6" fmla="*/ 283 w 3121"/>
              <a:gd name="T7" fmla="*/ 3111 h 3204"/>
              <a:gd name="T8" fmla="*/ 335 w 3121"/>
              <a:gd name="T9" fmla="*/ 3048 h 3204"/>
              <a:gd name="T10" fmla="*/ 608 w 3121"/>
              <a:gd name="T11" fmla="*/ 2975 h 3204"/>
              <a:gd name="T12" fmla="*/ 828 w 3121"/>
              <a:gd name="T13" fmla="*/ 2901 h 3204"/>
              <a:gd name="T14" fmla="*/ 911 w 3121"/>
              <a:gd name="T15" fmla="*/ 2880 h 3204"/>
              <a:gd name="T16" fmla="*/ 1068 w 3121"/>
              <a:gd name="T17" fmla="*/ 2776 h 3204"/>
              <a:gd name="T18" fmla="*/ 1362 w 3121"/>
              <a:gd name="T19" fmla="*/ 2723 h 3204"/>
              <a:gd name="T20" fmla="*/ 1466 w 3121"/>
              <a:gd name="T21" fmla="*/ 2681 h 3204"/>
              <a:gd name="T22" fmla="*/ 1602 w 3121"/>
              <a:gd name="T23" fmla="*/ 2566 h 3204"/>
              <a:gd name="T24" fmla="*/ 1634 w 3121"/>
              <a:gd name="T25" fmla="*/ 2482 h 3204"/>
              <a:gd name="T26" fmla="*/ 1707 w 3121"/>
              <a:gd name="T27" fmla="*/ 2346 h 3204"/>
              <a:gd name="T28" fmla="*/ 1812 w 3121"/>
              <a:gd name="T29" fmla="*/ 2200 h 3204"/>
              <a:gd name="T30" fmla="*/ 1917 w 3121"/>
              <a:gd name="T31" fmla="*/ 2043 h 3204"/>
              <a:gd name="T32" fmla="*/ 1948 w 3121"/>
              <a:gd name="T33" fmla="*/ 2022 h 3204"/>
              <a:gd name="T34" fmla="*/ 1980 w 3121"/>
              <a:gd name="T35" fmla="*/ 1980 h 3204"/>
              <a:gd name="T36" fmla="*/ 2021 w 3121"/>
              <a:gd name="T37" fmla="*/ 1917 h 3204"/>
              <a:gd name="T38" fmla="*/ 2032 w 3121"/>
              <a:gd name="T39" fmla="*/ 1885 h 3204"/>
              <a:gd name="T40" fmla="*/ 2063 w 3121"/>
              <a:gd name="T41" fmla="*/ 1865 h 3204"/>
              <a:gd name="T42" fmla="*/ 2116 w 3121"/>
              <a:gd name="T43" fmla="*/ 1812 h 3204"/>
              <a:gd name="T44" fmla="*/ 2168 w 3121"/>
              <a:gd name="T45" fmla="*/ 1770 h 3204"/>
              <a:gd name="T46" fmla="*/ 2231 w 3121"/>
              <a:gd name="T47" fmla="*/ 1634 h 3204"/>
              <a:gd name="T48" fmla="*/ 2283 w 3121"/>
              <a:gd name="T49" fmla="*/ 1529 h 3204"/>
              <a:gd name="T50" fmla="*/ 2336 w 3121"/>
              <a:gd name="T51" fmla="*/ 1330 h 3204"/>
              <a:gd name="T52" fmla="*/ 2398 w 3121"/>
              <a:gd name="T53" fmla="*/ 1142 h 3204"/>
              <a:gd name="T54" fmla="*/ 2482 w 3121"/>
              <a:gd name="T55" fmla="*/ 880 h 3204"/>
              <a:gd name="T56" fmla="*/ 2514 w 3121"/>
              <a:gd name="T57" fmla="*/ 849 h 3204"/>
              <a:gd name="T58" fmla="*/ 2587 w 3121"/>
              <a:gd name="T59" fmla="*/ 733 h 3204"/>
              <a:gd name="T60" fmla="*/ 2723 w 3121"/>
              <a:gd name="T61" fmla="*/ 545 h 3204"/>
              <a:gd name="T62" fmla="*/ 2744 w 3121"/>
              <a:gd name="T63" fmla="*/ 503 h 3204"/>
              <a:gd name="T64" fmla="*/ 2786 w 3121"/>
              <a:gd name="T65" fmla="*/ 440 h 3204"/>
              <a:gd name="T66" fmla="*/ 2838 w 3121"/>
              <a:gd name="T67" fmla="*/ 346 h 3204"/>
              <a:gd name="T68" fmla="*/ 2933 w 3121"/>
              <a:gd name="T69" fmla="*/ 189 h 3204"/>
              <a:gd name="T70" fmla="*/ 3006 w 3121"/>
              <a:gd name="T71" fmla="*/ 116 h 3204"/>
              <a:gd name="T72" fmla="*/ 3090 w 3121"/>
              <a:gd name="T73" fmla="*/ 53 h 3204"/>
              <a:gd name="T74" fmla="*/ 3121 w 3121"/>
              <a:gd name="T75" fmla="*/ 0 h 3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24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3" name="Freeform 5"/>
          <p:cNvSpPr>
            <a:spLocks noChangeArrowheads="1"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>
              <a:gd name="T0" fmla="*/ 0 w 589"/>
              <a:gd name="T1" fmla="*/ 492 h 627"/>
              <a:gd name="T2" fmla="*/ 10 w 589"/>
              <a:gd name="T3" fmla="*/ 460 h 627"/>
              <a:gd name="T4" fmla="*/ 41 w 589"/>
              <a:gd name="T5" fmla="*/ 471 h 627"/>
              <a:gd name="T6" fmla="*/ 104 w 589"/>
              <a:gd name="T7" fmla="*/ 513 h 627"/>
              <a:gd name="T8" fmla="*/ 303 w 589"/>
              <a:gd name="T9" fmla="*/ 544 h 627"/>
              <a:gd name="T10" fmla="*/ 366 w 589"/>
              <a:gd name="T11" fmla="*/ 565 h 627"/>
              <a:gd name="T12" fmla="*/ 439 w 589"/>
              <a:gd name="T13" fmla="*/ 607 h 627"/>
              <a:gd name="T14" fmla="*/ 544 w 589"/>
              <a:gd name="T15" fmla="*/ 597 h 627"/>
              <a:gd name="T16" fmla="*/ 481 w 589"/>
              <a:gd name="T17" fmla="*/ 419 h 627"/>
              <a:gd name="T18" fmla="*/ 387 w 589"/>
              <a:gd name="T19" fmla="*/ 303 h 627"/>
              <a:gd name="T20" fmla="*/ 418 w 589"/>
              <a:gd name="T21" fmla="*/ 115 h 627"/>
              <a:gd name="T22" fmla="*/ 439 w 589"/>
              <a:gd name="T23" fmla="*/ 62 h 627"/>
              <a:gd name="T24" fmla="*/ 460 w 589"/>
              <a:gd name="T25" fmla="*/ 0 h 627"/>
              <a:gd name="T26" fmla="*/ 492 w 589"/>
              <a:gd name="T27" fmla="*/ 10 h 627"/>
              <a:gd name="T28" fmla="*/ 523 w 589"/>
              <a:gd name="T29" fmla="*/ 21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24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4" name="Freeform 6"/>
          <p:cNvSpPr>
            <a:spLocks noChangeArrowheads="1"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>
              <a:gd name="T0" fmla="*/ 0 w 429"/>
              <a:gd name="T1" fmla="*/ 466 h 466"/>
              <a:gd name="T2" fmla="*/ 52 w 429"/>
              <a:gd name="T3" fmla="*/ 215 h 466"/>
              <a:gd name="T4" fmla="*/ 105 w 429"/>
              <a:gd name="T5" fmla="*/ 142 h 466"/>
              <a:gd name="T6" fmla="*/ 429 w 429"/>
              <a:gd name="T7" fmla="*/ 48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24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5" name="Freeform 7"/>
          <p:cNvSpPr>
            <a:spLocks noChangeArrowheads="1"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>
              <a:gd name="T0" fmla="*/ 10 w 387"/>
              <a:gd name="T1" fmla="*/ 1110 h 1110"/>
              <a:gd name="T2" fmla="*/ 73 w 387"/>
              <a:gd name="T3" fmla="*/ 932 h 1110"/>
              <a:gd name="T4" fmla="*/ 125 w 387"/>
              <a:gd name="T5" fmla="*/ 723 h 1110"/>
              <a:gd name="T6" fmla="*/ 188 w 387"/>
              <a:gd name="T7" fmla="*/ 628 h 1110"/>
              <a:gd name="T8" fmla="*/ 220 w 387"/>
              <a:gd name="T9" fmla="*/ 565 h 1110"/>
              <a:gd name="T10" fmla="*/ 241 w 387"/>
              <a:gd name="T11" fmla="*/ 482 h 1110"/>
              <a:gd name="T12" fmla="*/ 283 w 387"/>
              <a:gd name="T13" fmla="*/ 419 h 1110"/>
              <a:gd name="T14" fmla="*/ 324 w 387"/>
              <a:gd name="T15" fmla="*/ 157 h 1110"/>
              <a:gd name="T16" fmla="*/ 387 w 387"/>
              <a:gd name="T17" fmla="*/ 0 h 1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24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381000" y="1600200"/>
            <a:ext cx="3494088" cy="89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Clr>
                <a:srgbClr val="FF0000"/>
              </a:buClr>
              <a:buFont typeface="Garamond" charset="0"/>
              <a:buNone/>
            </a:pPr>
            <a:r>
              <a:rPr lang="en-GB" sz="2600" b="1">
                <a:solidFill>
                  <a:srgbClr val="FF0000"/>
                </a:solidFill>
                <a:latin typeface="Garamond" charset="0"/>
              </a:rPr>
              <a:t>Petani</a:t>
            </a:r>
          </a:p>
          <a:p>
            <a:pPr>
              <a:lnSpc>
                <a:spcPct val="30000"/>
              </a:lnSpc>
              <a:spcBef>
                <a:spcPts val="2250"/>
              </a:spcBef>
              <a:buClr>
                <a:srgbClr val="FF0000"/>
              </a:buClr>
              <a:buFont typeface="Garamond" charset="0"/>
              <a:buNone/>
            </a:pPr>
            <a:r>
              <a:rPr lang="en-GB" sz="2600" b="1">
                <a:solidFill>
                  <a:srgbClr val="FF0000"/>
                </a:solidFill>
                <a:latin typeface="Garamond" charset="0"/>
              </a:rPr>
              <a:t>Tanah berlimpah madu</a:t>
            </a:r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5811838" y="1660525"/>
            <a:ext cx="3332162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Clr>
                <a:srgbClr val="003399"/>
              </a:buClr>
              <a:buFont typeface="Garamond" charset="0"/>
              <a:buNone/>
            </a:pPr>
            <a:r>
              <a:rPr lang="en-GB" sz="2600" b="1">
                <a:solidFill>
                  <a:srgbClr val="003399"/>
                </a:solidFill>
                <a:latin typeface="Garamond" charset="0"/>
              </a:rPr>
              <a:t>Gembala</a:t>
            </a:r>
          </a:p>
          <a:p>
            <a:pPr>
              <a:lnSpc>
                <a:spcPct val="20000"/>
              </a:lnSpc>
              <a:spcBef>
                <a:spcPts val="2250"/>
              </a:spcBef>
              <a:buClr>
                <a:srgbClr val="003399"/>
              </a:buClr>
              <a:buFont typeface="Garamond" charset="0"/>
              <a:buNone/>
            </a:pPr>
            <a:r>
              <a:rPr lang="en-GB" sz="2600" b="1">
                <a:solidFill>
                  <a:srgbClr val="003399"/>
                </a:solidFill>
                <a:latin typeface="Garamond" charset="0"/>
              </a:rPr>
              <a:t>Tanah berlimpah susu</a:t>
            </a:r>
          </a:p>
        </p:txBody>
      </p:sp>
      <p:pic>
        <p:nvPicPr>
          <p:cNvPr id="3789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88" y="2743200"/>
            <a:ext cx="319881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7899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2514600" cy="1020762"/>
          </a:xfrm>
          <a:solidFill>
            <a:srgbClr val="FF0000"/>
          </a:solidFill>
          <a:ln w="9360">
            <a:solidFill>
              <a:srgbClr val="000514"/>
            </a:solidFill>
            <a:miter lim="800000"/>
            <a:headEnd/>
            <a:tailEnd/>
          </a:ln>
        </p:spPr>
        <p:txBody>
          <a:bodyPr lIns="91440" tIns="45720" rIns="91440" bIns="45720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0"/>
              <a:t>Jalur Kiri</a:t>
            </a:r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rgbClr val="0099CC"/>
          </a:solidFill>
          <a:ln w="9360">
            <a:solidFill>
              <a:srgbClr val="00051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 eaLnBrk="1" hangingPunct="1">
              <a:lnSpc>
                <a:spcPct val="100000"/>
              </a:lnSpc>
              <a:buFont typeface="Garamond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>
                <a:solidFill>
                  <a:srgbClr val="FFFFFF"/>
                </a:solidFill>
                <a:latin typeface="Garamond" charset="0"/>
              </a:rPr>
              <a:t>Jalur Kanan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3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5394" t="3577" r="2937" b="5530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2514600" cy="1066800"/>
          </a:xfrm>
          <a:solidFill>
            <a:srgbClr val="FF0000"/>
          </a:solidFill>
          <a:ln w="9360">
            <a:solidFill>
              <a:srgbClr val="000514"/>
            </a:solidFill>
            <a:miter lim="800000"/>
            <a:headEnd/>
            <a:tailEnd/>
          </a:ln>
        </p:spPr>
        <p:txBody>
          <a:bodyPr lIns="91440" tIns="45720" rIns="91440" bIns="45720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0"/>
              <a:t>Jalur Kiri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773488"/>
            <a:ext cx="4495800" cy="30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rgbClr val="0099CC"/>
          </a:solidFill>
          <a:ln w="9360">
            <a:solidFill>
              <a:srgbClr val="00051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 eaLnBrk="1" hangingPunct="1">
              <a:lnSpc>
                <a:spcPct val="100000"/>
              </a:lnSpc>
              <a:buFont typeface="Garamond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>
                <a:solidFill>
                  <a:srgbClr val="FFFFFF"/>
                </a:solidFill>
                <a:latin typeface="Garamond" charset="0"/>
              </a:rPr>
              <a:t>Jalur Kanan</a:t>
            </a: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066800"/>
          </a:xfrm>
          <a:prstGeom prst="rect">
            <a:avLst/>
          </a:prstGeom>
          <a:solidFill>
            <a:srgbClr val="0005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2000"/>
              </a:spcBef>
              <a:buFont typeface="Garamond" charset="0"/>
              <a:buNone/>
            </a:pPr>
            <a:r>
              <a:rPr lang="en-GB" sz="3200" b="1">
                <a:latin typeface="Garamond" charset="0"/>
              </a:rPr>
              <a:t>Kehidupan di Israel Kuno</a:t>
            </a:r>
          </a:p>
        </p:txBody>
      </p:sp>
      <p:sp>
        <p:nvSpPr>
          <p:cNvPr id="38918" name="Freeform 6"/>
          <p:cNvSpPr>
            <a:spLocks noChangeArrowheads="1"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>
              <a:gd name="T0" fmla="*/ 0 w 3121"/>
              <a:gd name="T1" fmla="*/ 3195 h 3204"/>
              <a:gd name="T2" fmla="*/ 189 w 3121"/>
              <a:gd name="T3" fmla="*/ 3174 h 3204"/>
              <a:gd name="T4" fmla="*/ 252 w 3121"/>
              <a:gd name="T5" fmla="*/ 3132 h 3204"/>
              <a:gd name="T6" fmla="*/ 283 w 3121"/>
              <a:gd name="T7" fmla="*/ 3111 h 3204"/>
              <a:gd name="T8" fmla="*/ 335 w 3121"/>
              <a:gd name="T9" fmla="*/ 3048 h 3204"/>
              <a:gd name="T10" fmla="*/ 608 w 3121"/>
              <a:gd name="T11" fmla="*/ 2975 h 3204"/>
              <a:gd name="T12" fmla="*/ 828 w 3121"/>
              <a:gd name="T13" fmla="*/ 2901 h 3204"/>
              <a:gd name="T14" fmla="*/ 911 w 3121"/>
              <a:gd name="T15" fmla="*/ 2880 h 3204"/>
              <a:gd name="T16" fmla="*/ 1068 w 3121"/>
              <a:gd name="T17" fmla="*/ 2776 h 3204"/>
              <a:gd name="T18" fmla="*/ 1362 w 3121"/>
              <a:gd name="T19" fmla="*/ 2723 h 3204"/>
              <a:gd name="T20" fmla="*/ 1466 w 3121"/>
              <a:gd name="T21" fmla="*/ 2681 h 3204"/>
              <a:gd name="T22" fmla="*/ 1602 w 3121"/>
              <a:gd name="T23" fmla="*/ 2566 h 3204"/>
              <a:gd name="T24" fmla="*/ 1634 w 3121"/>
              <a:gd name="T25" fmla="*/ 2482 h 3204"/>
              <a:gd name="T26" fmla="*/ 1707 w 3121"/>
              <a:gd name="T27" fmla="*/ 2346 h 3204"/>
              <a:gd name="T28" fmla="*/ 1812 w 3121"/>
              <a:gd name="T29" fmla="*/ 2200 h 3204"/>
              <a:gd name="T30" fmla="*/ 1917 w 3121"/>
              <a:gd name="T31" fmla="*/ 2043 h 3204"/>
              <a:gd name="T32" fmla="*/ 1948 w 3121"/>
              <a:gd name="T33" fmla="*/ 2022 h 3204"/>
              <a:gd name="T34" fmla="*/ 1980 w 3121"/>
              <a:gd name="T35" fmla="*/ 1980 h 3204"/>
              <a:gd name="T36" fmla="*/ 2021 w 3121"/>
              <a:gd name="T37" fmla="*/ 1917 h 3204"/>
              <a:gd name="T38" fmla="*/ 2032 w 3121"/>
              <a:gd name="T39" fmla="*/ 1885 h 3204"/>
              <a:gd name="T40" fmla="*/ 2063 w 3121"/>
              <a:gd name="T41" fmla="*/ 1865 h 3204"/>
              <a:gd name="T42" fmla="*/ 2116 w 3121"/>
              <a:gd name="T43" fmla="*/ 1812 h 3204"/>
              <a:gd name="T44" fmla="*/ 2168 w 3121"/>
              <a:gd name="T45" fmla="*/ 1770 h 3204"/>
              <a:gd name="T46" fmla="*/ 2231 w 3121"/>
              <a:gd name="T47" fmla="*/ 1634 h 3204"/>
              <a:gd name="T48" fmla="*/ 2283 w 3121"/>
              <a:gd name="T49" fmla="*/ 1529 h 3204"/>
              <a:gd name="T50" fmla="*/ 2336 w 3121"/>
              <a:gd name="T51" fmla="*/ 1330 h 3204"/>
              <a:gd name="T52" fmla="*/ 2398 w 3121"/>
              <a:gd name="T53" fmla="*/ 1142 h 3204"/>
              <a:gd name="T54" fmla="*/ 2482 w 3121"/>
              <a:gd name="T55" fmla="*/ 880 h 3204"/>
              <a:gd name="T56" fmla="*/ 2514 w 3121"/>
              <a:gd name="T57" fmla="*/ 849 h 3204"/>
              <a:gd name="T58" fmla="*/ 2587 w 3121"/>
              <a:gd name="T59" fmla="*/ 733 h 3204"/>
              <a:gd name="T60" fmla="*/ 2723 w 3121"/>
              <a:gd name="T61" fmla="*/ 545 h 3204"/>
              <a:gd name="T62" fmla="*/ 2744 w 3121"/>
              <a:gd name="T63" fmla="*/ 503 h 3204"/>
              <a:gd name="T64" fmla="*/ 2786 w 3121"/>
              <a:gd name="T65" fmla="*/ 440 h 3204"/>
              <a:gd name="T66" fmla="*/ 2838 w 3121"/>
              <a:gd name="T67" fmla="*/ 346 h 3204"/>
              <a:gd name="T68" fmla="*/ 2933 w 3121"/>
              <a:gd name="T69" fmla="*/ 189 h 3204"/>
              <a:gd name="T70" fmla="*/ 3006 w 3121"/>
              <a:gd name="T71" fmla="*/ 116 h 3204"/>
              <a:gd name="T72" fmla="*/ 3090 w 3121"/>
              <a:gd name="T73" fmla="*/ 53 h 3204"/>
              <a:gd name="T74" fmla="*/ 3121 w 3121"/>
              <a:gd name="T75" fmla="*/ 0 h 3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24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9" name="Freeform 7"/>
          <p:cNvSpPr>
            <a:spLocks noChangeArrowheads="1"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>
              <a:gd name="T0" fmla="*/ 0 w 589"/>
              <a:gd name="T1" fmla="*/ 492 h 627"/>
              <a:gd name="T2" fmla="*/ 10 w 589"/>
              <a:gd name="T3" fmla="*/ 460 h 627"/>
              <a:gd name="T4" fmla="*/ 41 w 589"/>
              <a:gd name="T5" fmla="*/ 471 h 627"/>
              <a:gd name="T6" fmla="*/ 104 w 589"/>
              <a:gd name="T7" fmla="*/ 513 h 627"/>
              <a:gd name="T8" fmla="*/ 303 w 589"/>
              <a:gd name="T9" fmla="*/ 544 h 627"/>
              <a:gd name="T10" fmla="*/ 366 w 589"/>
              <a:gd name="T11" fmla="*/ 565 h 627"/>
              <a:gd name="T12" fmla="*/ 439 w 589"/>
              <a:gd name="T13" fmla="*/ 607 h 627"/>
              <a:gd name="T14" fmla="*/ 544 w 589"/>
              <a:gd name="T15" fmla="*/ 597 h 627"/>
              <a:gd name="T16" fmla="*/ 481 w 589"/>
              <a:gd name="T17" fmla="*/ 419 h 627"/>
              <a:gd name="T18" fmla="*/ 387 w 589"/>
              <a:gd name="T19" fmla="*/ 303 h 627"/>
              <a:gd name="T20" fmla="*/ 418 w 589"/>
              <a:gd name="T21" fmla="*/ 115 h 627"/>
              <a:gd name="T22" fmla="*/ 439 w 589"/>
              <a:gd name="T23" fmla="*/ 62 h 627"/>
              <a:gd name="T24" fmla="*/ 460 w 589"/>
              <a:gd name="T25" fmla="*/ 0 h 627"/>
              <a:gd name="T26" fmla="*/ 492 w 589"/>
              <a:gd name="T27" fmla="*/ 10 h 627"/>
              <a:gd name="T28" fmla="*/ 523 w 589"/>
              <a:gd name="T29" fmla="*/ 21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24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0" name="Freeform 8"/>
          <p:cNvSpPr>
            <a:spLocks noChangeArrowheads="1"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>
              <a:gd name="T0" fmla="*/ 0 w 429"/>
              <a:gd name="T1" fmla="*/ 466 h 466"/>
              <a:gd name="T2" fmla="*/ 52 w 429"/>
              <a:gd name="T3" fmla="*/ 215 h 466"/>
              <a:gd name="T4" fmla="*/ 105 w 429"/>
              <a:gd name="T5" fmla="*/ 142 h 466"/>
              <a:gd name="T6" fmla="*/ 429 w 429"/>
              <a:gd name="T7" fmla="*/ 48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24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1" name="Freeform 9"/>
          <p:cNvSpPr>
            <a:spLocks noChangeArrowheads="1"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>
              <a:gd name="T0" fmla="*/ 10 w 387"/>
              <a:gd name="T1" fmla="*/ 1110 h 1110"/>
              <a:gd name="T2" fmla="*/ 73 w 387"/>
              <a:gd name="T3" fmla="*/ 932 h 1110"/>
              <a:gd name="T4" fmla="*/ 125 w 387"/>
              <a:gd name="T5" fmla="*/ 723 h 1110"/>
              <a:gd name="T6" fmla="*/ 188 w 387"/>
              <a:gd name="T7" fmla="*/ 628 h 1110"/>
              <a:gd name="T8" fmla="*/ 220 w 387"/>
              <a:gd name="T9" fmla="*/ 565 h 1110"/>
              <a:gd name="T10" fmla="*/ 241 w 387"/>
              <a:gd name="T11" fmla="*/ 482 h 1110"/>
              <a:gd name="T12" fmla="*/ 283 w 387"/>
              <a:gd name="T13" fmla="*/ 419 h 1110"/>
              <a:gd name="T14" fmla="*/ 324 w 387"/>
              <a:gd name="T15" fmla="*/ 157 h 1110"/>
              <a:gd name="T16" fmla="*/ 387 w 387"/>
              <a:gd name="T17" fmla="*/ 0 h 1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24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382588" y="1600200"/>
            <a:ext cx="2838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Clr>
                <a:srgbClr val="FF0000"/>
              </a:buClr>
              <a:buFont typeface="Garamond" charset="0"/>
              <a:buNone/>
            </a:pPr>
            <a:r>
              <a:rPr lang="en-GB" sz="3600" b="1">
                <a:solidFill>
                  <a:srgbClr val="FF0000"/>
                </a:solidFill>
                <a:latin typeface="Garamond" charset="0"/>
              </a:rPr>
              <a:t>40 Kota Besar</a:t>
            </a:r>
          </a:p>
        </p:txBody>
      </p: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5924550" y="1600200"/>
            <a:ext cx="2914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Clr>
                <a:srgbClr val="003399"/>
              </a:buClr>
              <a:buFont typeface="Garamond" charset="0"/>
              <a:buNone/>
            </a:pPr>
            <a:r>
              <a:rPr lang="en-GB" sz="3600" b="1">
                <a:solidFill>
                  <a:srgbClr val="003399"/>
                </a:solidFill>
                <a:latin typeface="Garamond" charset="0"/>
              </a:rPr>
              <a:t>310 Kota Kecil</a:t>
            </a:r>
          </a:p>
        </p:txBody>
      </p:sp>
      <p:pic>
        <p:nvPicPr>
          <p:cNvPr id="3892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0325"/>
            <a:ext cx="4648200" cy="336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38925" name="Group 13"/>
          <p:cNvGrpSpPr>
            <a:grpSpLocks/>
          </p:cNvGrpSpPr>
          <p:nvPr/>
        </p:nvGrpSpPr>
        <p:grpSpPr bwMode="auto">
          <a:xfrm>
            <a:off x="0" y="2743200"/>
            <a:ext cx="5180013" cy="1908175"/>
            <a:chOff x="0" y="1728"/>
            <a:chExt cx="3263" cy="1202"/>
          </a:xfrm>
        </p:grpSpPr>
        <p:pic>
          <p:nvPicPr>
            <p:cNvPr id="38926" name="Picture 1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35"/>
            <a:stretch>
              <a:fillRect/>
            </a:stretch>
          </p:blipFill>
          <p:spPr bwMode="auto">
            <a:xfrm>
              <a:off x="0" y="1728"/>
              <a:ext cx="3264" cy="1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r="3735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8927" name="Picture 1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47"/>
            <a:stretch>
              <a:fillRect/>
            </a:stretch>
          </p:blipFill>
          <p:spPr bwMode="auto">
            <a:xfrm>
              <a:off x="1014" y="1728"/>
              <a:ext cx="2250" cy="1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33647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 fill="hold"/>
                                        <p:tgtEl>
                                          <p:spTgt spid="389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3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5394" t="3577" r="2937" b="5530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2514600" cy="1020762"/>
          </a:xfrm>
          <a:solidFill>
            <a:srgbClr val="FF0000"/>
          </a:solidFill>
          <a:ln w="9360">
            <a:solidFill>
              <a:srgbClr val="000514"/>
            </a:solidFill>
            <a:miter lim="800000"/>
            <a:headEnd/>
            <a:tailEnd/>
          </a:ln>
        </p:spPr>
        <p:txBody>
          <a:bodyPr lIns="91440" tIns="45720" rIns="91440" bIns="45720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0"/>
              <a:t>Jalur Kiri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38" y="3810000"/>
            <a:ext cx="2989262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rgbClr val="0099CC"/>
          </a:solidFill>
          <a:ln w="9360">
            <a:solidFill>
              <a:srgbClr val="00051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 eaLnBrk="1" hangingPunct="1">
              <a:lnSpc>
                <a:spcPct val="100000"/>
              </a:lnSpc>
              <a:buFont typeface="Garamond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>
                <a:solidFill>
                  <a:srgbClr val="FFFFFF"/>
                </a:solidFill>
                <a:latin typeface="Garamond" charset="0"/>
              </a:rPr>
              <a:t>Jalur Kanan</a:t>
            </a: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066800"/>
          </a:xfrm>
          <a:prstGeom prst="rect">
            <a:avLst/>
          </a:prstGeom>
          <a:solidFill>
            <a:srgbClr val="0005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2000"/>
              </a:spcBef>
              <a:buFont typeface="Garamond" charset="0"/>
              <a:buNone/>
            </a:pPr>
            <a:r>
              <a:rPr lang="en-GB" sz="3200" b="1">
                <a:latin typeface="Garamond" charset="0"/>
              </a:rPr>
              <a:t>Kehidupan di Israel Kuno</a:t>
            </a:r>
          </a:p>
        </p:txBody>
      </p:sp>
      <p:sp>
        <p:nvSpPr>
          <p:cNvPr id="39942" name="Freeform 6"/>
          <p:cNvSpPr>
            <a:spLocks noChangeArrowheads="1"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>
              <a:gd name="T0" fmla="*/ 0 w 3121"/>
              <a:gd name="T1" fmla="*/ 3195 h 3204"/>
              <a:gd name="T2" fmla="*/ 189 w 3121"/>
              <a:gd name="T3" fmla="*/ 3174 h 3204"/>
              <a:gd name="T4" fmla="*/ 252 w 3121"/>
              <a:gd name="T5" fmla="*/ 3132 h 3204"/>
              <a:gd name="T6" fmla="*/ 283 w 3121"/>
              <a:gd name="T7" fmla="*/ 3111 h 3204"/>
              <a:gd name="T8" fmla="*/ 335 w 3121"/>
              <a:gd name="T9" fmla="*/ 3048 h 3204"/>
              <a:gd name="T10" fmla="*/ 608 w 3121"/>
              <a:gd name="T11" fmla="*/ 2975 h 3204"/>
              <a:gd name="T12" fmla="*/ 828 w 3121"/>
              <a:gd name="T13" fmla="*/ 2901 h 3204"/>
              <a:gd name="T14" fmla="*/ 911 w 3121"/>
              <a:gd name="T15" fmla="*/ 2880 h 3204"/>
              <a:gd name="T16" fmla="*/ 1068 w 3121"/>
              <a:gd name="T17" fmla="*/ 2776 h 3204"/>
              <a:gd name="T18" fmla="*/ 1362 w 3121"/>
              <a:gd name="T19" fmla="*/ 2723 h 3204"/>
              <a:gd name="T20" fmla="*/ 1466 w 3121"/>
              <a:gd name="T21" fmla="*/ 2681 h 3204"/>
              <a:gd name="T22" fmla="*/ 1602 w 3121"/>
              <a:gd name="T23" fmla="*/ 2566 h 3204"/>
              <a:gd name="T24" fmla="*/ 1634 w 3121"/>
              <a:gd name="T25" fmla="*/ 2482 h 3204"/>
              <a:gd name="T26" fmla="*/ 1707 w 3121"/>
              <a:gd name="T27" fmla="*/ 2346 h 3204"/>
              <a:gd name="T28" fmla="*/ 1812 w 3121"/>
              <a:gd name="T29" fmla="*/ 2200 h 3204"/>
              <a:gd name="T30" fmla="*/ 1917 w 3121"/>
              <a:gd name="T31" fmla="*/ 2043 h 3204"/>
              <a:gd name="T32" fmla="*/ 1948 w 3121"/>
              <a:gd name="T33" fmla="*/ 2022 h 3204"/>
              <a:gd name="T34" fmla="*/ 1980 w 3121"/>
              <a:gd name="T35" fmla="*/ 1980 h 3204"/>
              <a:gd name="T36" fmla="*/ 2021 w 3121"/>
              <a:gd name="T37" fmla="*/ 1917 h 3204"/>
              <a:gd name="T38" fmla="*/ 2032 w 3121"/>
              <a:gd name="T39" fmla="*/ 1885 h 3204"/>
              <a:gd name="T40" fmla="*/ 2063 w 3121"/>
              <a:gd name="T41" fmla="*/ 1865 h 3204"/>
              <a:gd name="T42" fmla="*/ 2116 w 3121"/>
              <a:gd name="T43" fmla="*/ 1812 h 3204"/>
              <a:gd name="T44" fmla="*/ 2168 w 3121"/>
              <a:gd name="T45" fmla="*/ 1770 h 3204"/>
              <a:gd name="T46" fmla="*/ 2231 w 3121"/>
              <a:gd name="T47" fmla="*/ 1634 h 3204"/>
              <a:gd name="T48" fmla="*/ 2283 w 3121"/>
              <a:gd name="T49" fmla="*/ 1529 h 3204"/>
              <a:gd name="T50" fmla="*/ 2336 w 3121"/>
              <a:gd name="T51" fmla="*/ 1330 h 3204"/>
              <a:gd name="T52" fmla="*/ 2398 w 3121"/>
              <a:gd name="T53" fmla="*/ 1142 h 3204"/>
              <a:gd name="T54" fmla="*/ 2482 w 3121"/>
              <a:gd name="T55" fmla="*/ 880 h 3204"/>
              <a:gd name="T56" fmla="*/ 2514 w 3121"/>
              <a:gd name="T57" fmla="*/ 849 h 3204"/>
              <a:gd name="T58" fmla="*/ 2587 w 3121"/>
              <a:gd name="T59" fmla="*/ 733 h 3204"/>
              <a:gd name="T60" fmla="*/ 2723 w 3121"/>
              <a:gd name="T61" fmla="*/ 545 h 3204"/>
              <a:gd name="T62" fmla="*/ 2744 w 3121"/>
              <a:gd name="T63" fmla="*/ 503 h 3204"/>
              <a:gd name="T64" fmla="*/ 2786 w 3121"/>
              <a:gd name="T65" fmla="*/ 440 h 3204"/>
              <a:gd name="T66" fmla="*/ 2838 w 3121"/>
              <a:gd name="T67" fmla="*/ 346 h 3204"/>
              <a:gd name="T68" fmla="*/ 2933 w 3121"/>
              <a:gd name="T69" fmla="*/ 189 h 3204"/>
              <a:gd name="T70" fmla="*/ 3006 w 3121"/>
              <a:gd name="T71" fmla="*/ 116 h 3204"/>
              <a:gd name="T72" fmla="*/ 3090 w 3121"/>
              <a:gd name="T73" fmla="*/ 53 h 3204"/>
              <a:gd name="T74" fmla="*/ 3121 w 3121"/>
              <a:gd name="T75" fmla="*/ 0 h 3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24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3" name="Freeform 7"/>
          <p:cNvSpPr>
            <a:spLocks noChangeArrowheads="1"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>
              <a:gd name="T0" fmla="*/ 0 w 589"/>
              <a:gd name="T1" fmla="*/ 492 h 627"/>
              <a:gd name="T2" fmla="*/ 10 w 589"/>
              <a:gd name="T3" fmla="*/ 460 h 627"/>
              <a:gd name="T4" fmla="*/ 41 w 589"/>
              <a:gd name="T5" fmla="*/ 471 h 627"/>
              <a:gd name="T6" fmla="*/ 104 w 589"/>
              <a:gd name="T7" fmla="*/ 513 h 627"/>
              <a:gd name="T8" fmla="*/ 303 w 589"/>
              <a:gd name="T9" fmla="*/ 544 h 627"/>
              <a:gd name="T10" fmla="*/ 366 w 589"/>
              <a:gd name="T11" fmla="*/ 565 h 627"/>
              <a:gd name="T12" fmla="*/ 439 w 589"/>
              <a:gd name="T13" fmla="*/ 607 h 627"/>
              <a:gd name="T14" fmla="*/ 544 w 589"/>
              <a:gd name="T15" fmla="*/ 597 h 627"/>
              <a:gd name="T16" fmla="*/ 481 w 589"/>
              <a:gd name="T17" fmla="*/ 419 h 627"/>
              <a:gd name="T18" fmla="*/ 387 w 589"/>
              <a:gd name="T19" fmla="*/ 303 h 627"/>
              <a:gd name="T20" fmla="*/ 418 w 589"/>
              <a:gd name="T21" fmla="*/ 115 h 627"/>
              <a:gd name="T22" fmla="*/ 439 w 589"/>
              <a:gd name="T23" fmla="*/ 62 h 627"/>
              <a:gd name="T24" fmla="*/ 460 w 589"/>
              <a:gd name="T25" fmla="*/ 0 h 627"/>
              <a:gd name="T26" fmla="*/ 492 w 589"/>
              <a:gd name="T27" fmla="*/ 10 h 627"/>
              <a:gd name="T28" fmla="*/ 523 w 589"/>
              <a:gd name="T29" fmla="*/ 21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24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4" name="Freeform 8"/>
          <p:cNvSpPr>
            <a:spLocks noChangeArrowheads="1"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>
              <a:gd name="T0" fmla="*/ 0 w 429"/>
              <a:gd name="T1" fmla="*/ 466 h 466"/>
              <a:gd name="T2" fmla="*/ 52 w 429"/>
              <a:gd name="T3" fmla="*/ 215 h 466"/>
              <a:gd name="T4" fmla="*/ 105 w 429"/>
              <a:gd name="T5" fmla="*/ 142 h 466"/>
              <a:gd name="T6" fmla="*/ 429 w 429"/>
              <a:gd name="T7" fmla="*/ 48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24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5" name="Freeform 9"/>
          <p:cNvSpPr>
            <a:spLocks noChangeArrowheads="1"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>
              <a:gd name="T0" fmla="*/ 10 w 387"/>
              <a:gd name="T1" fmla="*/ 1110 h 1110"/>
              <a:gd name="T2" fmla="*/ 73 w 387"/>
              <a:gd name="T3" fmla="*/ 932 h 1110"/>
              <a:gd name="T4" fmla="*/ 125 w 387"/>
              <a:gd name="T5" fmla="*/ 723 h 1110"/>
              <a:gd name="T6" fmla="*/ 188 w 387"/>
              <a:gd name="T7" fmla="*/ 628 h 1110"/>
              <a:gd name="T8" fmla="*/ 220 w 387"/>
              <a:gd name="T9" fmla="*/ 565 h 1110"/>
              <a:gd name="T10" fmla="*/ 241 w 387"/>
              <a:gd name="T11" fmla="*/ 482 h 1110"/>
              <a:gd name="T12" fmla="*/ 283 w 387"/>
              <a:gd name="T13" fmla="*/ 419 h 1110"/>
              <a:gd name="T14" fmla="*/ 324 w 387"/>
              <a:gd name="T15" fmla="*/ 157 h 1110"/>
              <a:gd name="T16" fmla="*/ 387 w 387"/>
              <a:gd name="T17" fmla="*/ 0 h 1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24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381000" y="1600200"/>
            <a:ext cx="2198688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Clr>
                <a:srgbClr val="FF0000"/>
              </a:buClr>
              <a:buFont typeface="Garamond" charset="0"/>
              <a:buNone/>
            </a:pPr>
            <a:r>
              <a:rPr lang="en-GB" sz="3000" b="1">
                <a:solidFill>
                  <a:srgbClr val="FF0000"/>
                </a:solidFill>
                <a:latin typeface="Garamond" charset="0"/>
              </a:rPr>
              <a:t>Mudah,</a:t>
            </a:r>
          </a:p>
          <a:p>
            <a:pPr>
              <a:lnSpc>
                <a:spcPct val="40000"/>
              </a:lnSpc>
              <a:spcBef>
                <a:spcPts val="2250"/>
              </a:spcBef>
              <a:buClr>
                <a:srgbClr val="FF0000"/>
              </a:buClr>
              <a:buFont typeface="Garamond" charset="0"/>
              <a:buNone/>
            </a:pPr>
            <a:r>
              <a:rPr lang="en-GB" sz="3000" b="1">
                <a:solidFill>
                  <a:srgbClr val="FF0000"/>
                </a:solidFill>
                <a:latin typeface="Garamond" charset="0"/>
              </a:rPr>
              <a:t>Bisa ditebak</a:t>
            </a:r>
          </a:p>
        </p:txBody>
      </p:sp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5791200" y="1676400"/>
            <a:ext cx="3338513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Clr>
                <a:srgbClr val="003399"/>
              </a:buClr>
              <a:buFont typeface="Garamond" charset="0"/>
              <a:buNone/>
            </a:pPr>
            <a:r>
              <a:rPr lang="en-GB" sz="3000" b="1">
                <a:solidFill>
                  <a:srgbClr val="003399"/>
                </a:solidFill>
                <a:latin typeface="Garamond" charset="0"/>
              </a:rPr>
              <a:t>Sangat melelahkan,</a:t>
            </a:r>
          </a:p>
          <a:p>
            <a:pPr>
              <a:lnSpc>
                <a:spcPct val="30000"/>
              </a:lnSpc>
              <a:spcBef>
                <a:spcPts val="2250"/>
              </a:spcBef>
              <a:buClr>
                <a:srgbClr val="003399"/>
              </a:buClr>
              <a:buFont typeface="Garamond" charset="0"/>
              <a:buNone/>
            </a:pPr>
            <a:r>
              <a:rPr lang="en-GB" sz="3000" b="1">
                <a:solidFill>
                  <a:srgbClr val="003399"/>
                </a:solidFill>
                <a:latin typeface="Garamond" charset="0"/>
              </a:rPr>
              <a:t>Tidak terduga</a:t>
            </a:r>
          </a:p>
        </p:txBody>
      </p:sp>
      <p:pic>
        <p:nvPicPr>
          <p:cNvPr id="39948" name="Picture 12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2819400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9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3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5394" t="3577" r="2937" b="5530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888" y="3614738"/>
            <a:ext cx="4075112" cy="278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0974" name="Rectangle 14"/>
          <p:cNvSpPr>
            <a:spLocks noChangeArrowheads="1"/>
          </p:cNvSpPr>
          <p:nvPr/>
        </p:nvSpPr>
        <p:spPr bwMode="auto">
          <a:xfrm>
            <a:off x="457200" y="274638"/>
            <a:ext cx="2514600" cy="1020762"/>
          </a:xfrm>
          <a:prstGeom prst="rect">
            <a:avLst/>
          </a:prstGeom>
          <a:solidFill>
            <a:srgbClr val="FF0000"/>
          </a:solidFill>
          <a:ln w="9360">
            <a:solidFill>
              <a:srgbClr val="00051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lnSpc>
                <a:spcPct val="100000"/>
              </a:lnSpc>
              <a:buClr>
                <a:srgbClr val="E5E5FF"/>
              </a:buClr>
              <a:buFont typeface="Garamond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40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Jalur Kiri</a:t>
            </a:r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rgbClr val="0099CC"/>
          </a:solidFill>
          <a:ln w="9360">
            <a:solidFill>
              <a:srgbClr val="00051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 eaLnBrk="1" hangingPunct="1">
              <a:lnSpc>
                <a:spcPct val="100000"/>
              </a:lnSpc>
              <a:buFont typeface="Garamond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>
                <a:solidFill>
                  <a:srgbClr val="FFFFFF"/>
                </a:solidFill>
                <a:latin typeface="Garamond" charset="0"/>
              </a:rPr>
              <a:t>Jalur Kanan</a:t>
            </a:r>
          </a:p>
        </p:txBody>
      </p:sp>
      <p:sp>
        <p:nvSpPr>
          <p:cNvPr id="40976" name="Text Box 16"/>
          <p:cNvSpPr txBox="1">
            <a:spLocks noChangeArrowheads="1"/>
          </p:cNvSpPr>
          <p:nvPr/>
        </p:nvSpPr>
        <p:spPr bwMode="auto">
          <a:xfrm>
            <a:off x="2971800" y="228600"/>
            <a:ext cx="2895600" cy="1066800"/>
          </a:xfrm>
          <a:prstGeom prst="rect">
            <a:avLst/>
          </a:prstGeom>
          <a:solidFill>
            <a:srgbClr val="0005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2000"/>
              </a:spcBef>
              <a:buFont typeface="Garamond" charset="0"/>
              <a:buNone/>
            </a:pPr>
            <a:r>
              <a:rPr lang="en-GB" sz="3200" b="1">
                <a:latin typeface="Garamond" charset="0"/>
              </a:rPr>
              <a:t>Kehidupan di Israel Kuno</a:t>
            </a:r>
          </a:p>
        </p:txBody>
      </p:sp>
      <p:sp>
        <p:nvSpPr>
          <p:cNvPr id="40966" name="Freeform 6"/>
          <p:cNvSpPr>
            <a:spLocks noChangeArrowheads="1"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>
              <a:gd name="T0" fmla="*/ 0 w 3121"/>
              <a:gd name="T1" fmla="*/ 3195 h 3204"/>
              <a:gd name="T2" fmla="*/ 189 w 3121"/>
              <a:gd name="T3" fmla="*/ 3174 h 3204"/>
              <a:gd name="T4" fmla="*/ 252 w 3121"/>
              <a:gd name="T5" fmla="*/ 3132 h 3204"/>
              <a:gd name="T6" fmla="*/ 283 w 3121"/>
              <a:gd name="T7" fmla="*/ 3111 h 3204"/>
              <a:gd name="T8" fmla="*/ 335 w 3121"/>
              <a:gd name="T9" fmla="*/ 3048 h 3204"/>
              <a:gd name="T10" fmla="*/ 608 w 3121"/>
              <a:gd name="T11" fmla="*/ 2975 h 3204"/>
              <a:gd name="T12" fmla="*/ 828 w 3121"/>
              <a:gd name="T13" fmla="*/ 2901 h 3204"/>
              <a:gd name="T14" fmla="*/ 911 w 3121"/>
              <a:gd name="T15" fmla="*/ 2880 h 3204"/>
              <a:gd name="T16" fmla="*/ 1068 w 3121"/>
              <a:gd name="T17" fmla="*/ 2776 h 3204"/>
              <a:gd name="T18" fmla="*/ 1362 w 3121"/>
              <a:gd name="T19" fmla="*/ 2723 h 3204"/>
              <a:gd name="T20" fmla="*/ 1466 w 3121"/>
              <a:gd name="T21" fmla="*/ 2681 h 3204"/>
              <a:gd name="T22" fmla="*/ 1602 w 3121"/>
              <a:gd name="T23" fmla="*/ 2566 h 3204"/>
              <a:gd name="T24" fmla="*/ 1634 w 3121"/>
              <a:gd name="T25" fmla="*/ 2482 h 3204"/>
              <a:gd name="T26" fmla="*/ 1707 w 3121"/>
              <a:gd name="T27" fmla="*/ 2346 h 3204"/>
              <a:gd name="T28" fmla="*/ 1812 w 3121"/>
              <a:gd name="T29" fmla="*/ 2200 h 3204"/>
              <a:gd name="T30" fmla="*/ 1917 w 3121"/>
              <a:gd name="T31" fmla="*/ 2043 h 3204"/>
              <a:gd name="T32" fmla="*/ 1948 w 3121"/>
              <a:gd name="T33" fmla="*/ 2022 h 3204"/>
              <a:gd name="T34" fmla="*/ 1980 w 3121"/>
              <a:gd name="T35" fmla="*/ 1980 h 3204"/>
              <a:gd name="T36" fmla="*/ 2021 w 3121"/>
              <a:gd name="T37" fmla="*/ 1917 h 3204"/>
              <a:gd name="T38" fmla="*/ 2032 w 3121"/>
              <a:gd name="T39" fmla="*/ 1885 h 3204"/>
              <a:gd name="T40" fmla="*/ 2063 w 3121"/>
              <a:gd name="T41" fmla="*/ 1865 h 3204"/>
              <a:gd name="T42" fmla="*/ 2116 w 3121"/>
              <a:gd name="T43" fmla="*/ 1812 h 3204"/>
              <a:gd name="T44" fmla="*/ 2168 w 3121"/>
              <a:gd name="T45" fmla="*/ 1770 h 3204"/>
              <a:gd name="T46" fmla="*/ 2231 w 3121"/>
              <a:gd name="T47" fmla="*/ 1634 h 3204"/>
              <a:gd name="T48" fmla="*/ 2283 w 3121"/>
              <a:gd name="T49" fmla="*/ 1529 h 3204"/>
              <a:gd name="T50" fmla="*/ 2336 w 3121"/>
              <a:gd name="T51" fmla="*/ 1330 h 3204"/>
              <a:gd name="T52" fmla="*/ 2398 w 3121"/>
              <a:gd name="T53" fmla="*/ 1142 h 3204"/>
              <a:gd name="T54" fmla="*/ 2482 w 3121"/>
              <a:gd name="T55" fmla="*/ 880 h 3204"/>
              <a:gd name="T56" fmla="*/ 2514 w 3121"/>
              <a:gd name="T57" fmla="*/ 849 h 3204"/>
              <a:gd name="T58" fmla="*/ 2587 w 3121"/>
              <a:gd name="T59" fmla="*/ 733 h 3204"/>
              <a:gd name="T60" fmla="*/ 2723 w 3121"/>
              <a:gd name="T61" fmla="*/ 545 h 3204"/>
              <a:gd name="T62" fmla="*/ 2744 w 3121"/>
              <a:gd name="T63" fmla="*/ 503 h 3204"/>
              <a:gd name="T64" fmla="*/ 2786 w 3121"/>
              <a:gd name="T65" fmla="*/ 440 h 3204"/>
              <a:gd name="T66" fmla="*/ 2838 w 3121"/>
              <a:gd name="T67" fmla="*/ 346 h 3204"/>
              <a:gd name="T68" fmla="*/ 2933 w 3121"/>
              <a:gd name="T69" fmla="*/ 189 h 3204"/>
              <a:gd name="T70" fmla="*/ 3006 w 3121"/>
              <a:gd name="T71" fmla="*/ 116 h 3204"/>
              <a:gd name="T72" fmla="*/ 3090 w 3121"/>
              <a:gd name="T73" fmla="*/ 53 h 3204"/>
              <a:gd name="T74" fmla="*/ 3121 w 3121"/>
              <a:gd name="T75" fmla="*/ 0 h 3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24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7" name="Freeform 7"/>
          <p:cNvSpPr>
            <a:spLocks noChangeArrowheads="1"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>
              <a:gd name="T0" fmla="*/ 0 w 589"/>
              <a:gd name="T1" fmla="*/ 492 h 627"/>
              <a:gd name="T2" fmla="*/ 10 w 589"/>
              <a:gd name="T3" fmla="*/ 460 h 627"/>
              <a:gd name="T4" fmla="*/ 41 w 589"/>
              <a:gd name="T5" fmla="*/ 471 h 627"/>
              <a:gd name="T6" fmla="*/ 104 w 589"/>
              <a:gd name="T7" fmla="*/ 513 h 627"/>
              <a:gd name="T8" fmla="*/ 303 w 589"/>
              <a:gd name="T9" fmla="*/ 544 h 627"/>
              <a:gd name="T10" fmla="*/ 366 w 589"/>
              <a:gd name="T11" fmla="*/ 565 h 627"/>
              <a:gd name="T12" fmla="*/ 439 w 589"/>
              <a:gd name="T13" fmla="*/ 607 h 627"/>
              <a:gd name="T14" fmla="*/ 544 w 589"/>
              <a:gd name="T15" fmla="*/ 597 h 627"/>
              <a:gd name="T16" fmla="*/ 481 w 589"/>
              <a:gd name="T17" fmla="*/ 419 h 627"/>
              <a:gd name="T18" fmla="*/ 387 w 589"/>
              <a:gd name="T19" fmla="*/ 303 h 627"/>
              <a:gd name="T20" fmla="*/ 418 w 589"/>
              <a:gd name="T21" fmla="*/ 115 h 627"/>
              <a:gd name="T22" fmla="*/ 439 w 589"/>
              <a:gd name="T23" fmla="*/ 62 h 627"/>
              <a:gd name="T24" fmla="*/ 460 w 589"/>
              <a:gd name="T25" fmla="*/ 0 h 627"/>
              <a:gd name="T26" fmla="*/ 492 w 589"/>
              <a:gd name="T27" fmla="*/ 10 h 627"/>
              <a:gd name="T28" fmla="*/ 523 w 589"/>
              <a:gd name="T29" fmla="*/ 21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24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8" name="Freeform 8"/>
          <p:cNvSpPr>
            <a:spLocks noChangeArrowheads="1"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>
              <a:gd name="T0" fmla="*/ 0 w 429"/>
              <a:gd name="T1" fmla="*/ 466 h 466"/>
              <a:gd name="T2" fmla="*/ 52 w 429"/>
              <a:gd name="T3" fmla="*/ 215 h 466"/>
              <a:gd name="T4" fmla="*/ 105 w 429"/>
              <a:gd name="T5" fmla="*/ 142 h 466"/>
              <a:gd name="T6" fmla="*/ 429 w 429"/>
              <a:gd name="T7" fmla="*/ 48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24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9" name="Freeform 9"/>
          <p:cNvSpPr>
            <a:spLocks noChangeArrowheads="1"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>
              <a:gd name="T0" fmla="*/ 10 w 387"/>
              <a:gd name="T1" fmla="*/ 1110 h 1110"/>
              <a:gd name="T2" fmla="*/ 73 w 387"/>
              <a:gd name="T3" fmla="*/ 932 h 1110"/>
              <a:gd name="T4" fmla="*/ 125 w 387"/>
              <a:gd name="T5" fmla="*/ 723 h 1110"/>
              <a:gd name="T6" fmla="*/ 188 w 387"/>
              <a:gd name="T7" fmla="*/ 628 h 1110"/>
              <a:gd name="T8" fmla="*/ 220 w 387"/>
              <a:gd name="T9" fmla="*/ 565 h 1110"/>
              <a:gd name="T10" fmla="*/ 241 w 387"/>
              <a:gd name="T11" fmla="*/ 482 h 1110"/>
              <a:gd name="T12" fmla="*/ 283 w 387"/>
              <a:gd name="T13" fmla="*/ 419 h 1110"/>
              <a:gd name="T14" fmla="*/ 324 w 387"/>
              <a:gd name="T15" fmla="*/ 157 h 1110"/>
              <a:gd name="T16" fmla="*/ 387 w 387"/>
              <a:gd name="T17" fmla="*/ 0 h 1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24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206375" y="1809750"/>
            <a:ext cx="352742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50000"/>
              </a:lnSpc>
              <a:spcBef>
                <a:spcPts val="2250"/>
              </a:spcBef>
              <a:buClr>
                <a:srgbClr val="FF0000"/>
              </a:buClr>
              <a:buFont typeface="Garamond" charset="0"/>
              <a:buNone/>
            </a:pPr>
            <a:r>
              <a:rPr lang="en-GB" sz="3000" b="1">
                <a:solidFill>
                  <a:srgbClr val="FF0000"/>
                </a:solidFill>
                <a:latin typeface="Garamond" charset="0"/>
              </a:rPr>
              <a:t>Perdagangan, Ribut,</a:t>
            </a:r>
          </a:p>
          <a:p>
            <a:pPr>
              <a:lnSpc>
                <a:spcPct val="50000"/>
              </a:lnSpc>
              <a:spcBef>
                <a:spcPts val="2250"/>
              </a:spcBef>
              <a:buClr>
                <a:srgbClr val="FF0000"/>
              </a:buClr>
              <a:buFont typeface="Garamond" charset="0"/>
              <a:buNone/>
            </a:pPr>
            <a:r>
              <a:rPr lang="en-GB" sz="3000" b="1">
                <a:solidFill>
                  <a:srgbClr val="FF0000"/>
                </a:solidFill>
                <a:latin typeface="Garamond" charset="0"/>
              </a:rPr>
              <a:t>Internasional</a:t>
            </a:r>
          </a:p>
        </p:txBody>
      </p:sp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5868988" y="1809750"/>
            <a:ext cx="331152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50000"/>
              </a:lnSpc>
              <a:spcBef>
                <a:spcPts val="2250"/>
              </a:spcBef>
              <a:buClr>
                <a:srgbClr val="003399"/>
              </a:buClr>
              <a:buFont typeface="Garamond" charset="0"/>
              <a:buNone/>
            </a:pPr>
            <a:r>
              <a:rPr lang="en-GB" sz="3000" b="1">
                <a:solidFill>
                  <a:srgbClr val="003399"/>
                </a:solidFill>
                <a:latin typeface="Garamond" charset="0"/>
              </a:rPr>
              <a:t>Terisolasi, Tenang,</a:t>
            </a:r>
          </a:p>
          <a:p>
            <a:pPr>
              <a:lnSpc>
                <a:spcPct val="50000"/>
              </a:lnSpc>
              <a:spcBef>
                <a:spcPts val="2250"/>
              </a:spcBef>
              <a:buClr>
                <a:srgbClr val="003399"/>
              </a:buClr>
              <a:buFont typeface="Garamond" charset="0"/>
              <a:buNone/>
            </a:pPr>
            <a:r>
              <a:rPr lang="en-GB" sz="3000" b="1">
                <a:solidFill>
                  <a:srgbClr val="003399"/>
                </a:solidFill>
                <a:latin typeface="Garamond" charset="0"/>
              </a:rPr>
              <a:t>Nasionalisme</a:t>
            </a:r>
          </a:p>
        </p:txBody>
      </p:sp>
      <p:pic>
        <p:nvPicPr>
          <p:cNvPr id="40972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42672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3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5394" t="3577" r="2937" b="5530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2514600" cy="1020762"/>
          </a:xfrm>
          <a:solidFill>
            <a:srgbClr val="FF0000"/>
          </a:solidFill>
          <a:ln w="9360">
            <a:solidFill>
              <a:srgbClr val="000514"/>
            </a:solidFill>
            <a:miter lim="800000"/>
            <a:headEnd/>
            <a:tailEnd/>
          </a:ln>
        </p:spPr>
        <p:txBody>
          <a:bodyPr lIns="91440" tIns="45720" rIns="91440" bIns="45720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0"/>
              <a:t>Jalur Kiri</a:t>
            </a: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rgbClr val="0099CC"/>
          </a:solidFill>
          <a:ln w="9360">
            <a:solidFill>
              <a:srgbClr val="00051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 eaLnBrk="1" hangingPunct="1">
              <a:lnSpc>
                <a:spcPct val="100000"/>
              </a:lnSpc>
              <a:buFont typeface="Garamond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>
                <a:solidFill>
                  <a:srgbClr val="FFFFFF"/>
                </a:solidFill>
                <a:latin typeface="Garamond" charset="0"/>
              </a:rPr>
              <a:t>Jalur Kanan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2971800" y="228600"/>
            <a:ext cx="2895600" cy="1066800"/>
          </a:xfrm>
          <a:prstGeom prst="rect">
            <a:avLst/>
          </a:prstGeom>
          <a:solidFill>
            <a:srgbClr val="0005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2000"/>
              </a:spcBef>
              <a:buFont typeface="Garamond" charset="0"/>
              <a:buNone/>
            </a:pPr>
            <a:r>
              <a:rPr lang="en-GB" sz="3200" b="1">
                <a:latin typeface="Garamond" charset="0"/>
              </a:rPr>
              <a:t>Kehidupan di Israel Kuno</a:t>
            </a:r>
          </a:p>
        </p:txBody>
      </p:sp>
      <p:sp>
        <p:nvSpPr>
          <p:cNvPr id="41989" name="Freeform 5"/>
          <p:cNvSpPr>
            <a:spLocks noChangeArrowheads="1"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>
              <a:gd name="T0" fmla="*/ 0 w 3121"/>
              <a:gd name="T1" fmla="*/ 3195 h 3204"/>
              <a:gd name="T2" fmla="*/ 189 w 3121"/>
              <a:gd name="T3" fmla="*/ 3174 h 3204"/>
              <a:gd name="T4" fmla="*/ 252 w 3121"/>
              <a:gd name="T5" fmla="*/ 3132 h 3204"/>
              <a:gd name="T6" fmla="*/ 283 w 3121"/>
              <a:gd name="T7" fmla="*/ 3111 h 3204"/>
              <a:gd name="T8" fmla="*/ 335 w 3121"/>
              <a:gd name="T9" fmla="*/ 3048 h 3204"/>
              <a:gd name="T10" fmla="*/ 608 w 3121"/>
              <a:gd name="T11" fmla="*/ 2975 h 3204"/>
              <a:gd name="T12" fmla="*/ 828 w 3121"/>
              <a:gd name="T13" fmla="*/ 2901 h 3204"/>
              <a:gd name="T14" fmla="*/ 911 w 3121"/>
              <a:gd name="T15" fmla="*/ 2880 h 3204"/>
              <a:gd name="T16" fmla="*/ 1068 w 3121"/>
              <a:gd name="T17" fmla="*/ 2776 h 3204"/>
              <a:gd name="T18" fmla="*/ 1362 w 3121"/>
              <a:gd name="T19" fmla="*/ 2723 h 3204"/>
              <a:gd name="T20" fmla="*/ 1466 w 3121"/>
              <a:gd name="T21" fmla="*/ 2681 h 3204"/>
              <a:gd name="T22" fmla="*/ 1602 w 3121"/>
              <a:gd name="T23" fmla="*/ 2566 h 3204"/>
              <a:gd name="T24" fmla="*/ 1634 w 3121"/>
              <a:gd name="T25" fmla="*/ 2482 h 3204"/>
              <a:gd name="T26" fmla="*/ 1707 w 3121"/>
              <a:gd name="T27" fmla="*/ 2346 h 3204"/>
              <a:gd name="T28" fmla="*/ 1812 w 3121"/>
              <a:gd name="T29" fmla="*/ 2200 h 3204"/>
              <a:gd name="T30" fmla="*/ 1917 w 3121"/>
              <a:gd name="T31" fmla="*/ 2043 h 3204"/>
              <a:gd name="T32" fmla="*/ 1948 w 3121"/>
              <a:gd name="T33" fmla="*/ 2022 h 3204"/>
              <a:gd name="T34" fmla="*/ 1980 w 3121"/>
              <a:gd name="T35" fmla="*/ 1980 h 3204"/>
              <a:gd name="T36" fmla="*/ 2021 w 3121"/>
              <a:gd name="T37" fmla="*/ 1917 h 3204"/>
              <a:gd name="T38" fmla="*/ 2032 w 3121"/>
              <a:gd name="T39" fmla="*/ 1885 h 3204"/>
              <a:gd name="T40" fmla="*/ 2063 w 3121"/>
              <a:gd name="T41" fmla="*/ 1865 h 3204"/>
              <a:gd name="T42" fmla="*/ 2116 w 3121"/>
              <a:gd name="T43" fmla="*/ 1812 h 3204"/>
              <a:gd name="T44" fmla="*/ 2168 w 3121"/>
              <a:gd name="T45" fmla="*/ 1770 h 3204"/>
              <a:gd name="T46" fmla="*/ 2231 w 3121"/>
              <a:gd name="T47" fmla="*/ 1634 h 3204"/>
              <a:gd name="T48" fmla="*/ 2283 w 3121"/>
              <a:gd name="T49" fmla="*/ 1529 h 3204"/>
              <a:gd name="T50" fmla="*/ 2336 w 3121"/>
              <a:gd name="T51" fmla="*/ 1330 h 3204"/>
              <a:gd name="T52" fmla="*/ 2398 w 3121"/>
              <a:gd name="T53" fmla="*/ 1142 h 3204"/>
              <a:gd name="T54" fmla="*/ 2482 w 3121"/>
              <a:gd name="T55" fmla="*/ 880 h 3204"/>
              <a:gd name="T56" fmla="*/ 2514 w 3121"/>
              <a:gd name="T57" fmla="*/ 849 h 3204"/>
              <a:gd name="T58" fmla="*/ 2587 w 3121"/>
              <a:gd name="T59" fmla="*/ 733 h 3204"/>
              <a:gd name="T60" fmla="*/ 2723 w 3121"/>
              <a:gd name="T61" fmla="*/ 545 h 3204"/>
              <a:gd name="T62" fmla="*/ 2744 w 3121"/>
              <a:gd name="T63" fmla="*/ 503 h 3204"/>
              <a:gd name="T64" fmla="*/ 2786 w 3121"/>
              <a:gd name="T65" fmla="*/ 440 h 3204"/>
              <a:gd name="T66" fmla="*/ 2838 w 3121"/>
              <a:gd name="T67" fmla="*/ 346 h 3204"/>
              <a:gd name="T68" fmla="*/ 2933 w 3121"/>
              <a:gd name="T69" fmla="*/ 189 h 3204"/>
              <a:gd name="T70" fmla="*/ 3006 w 3121"/>
              <a:gd name="T71" fmla="*/ 116 h 3204"/>
              <a:gd name="T72" fmla="*/ 3090 w 3121"/>
              <a:gd name="T73" fmla="*/ 53 h 3204"/>
              <a:gd name="T74" fmla="*/ 3121 w 3121"/>
              <a:gd name="T75" fmla="*/ 0 h 3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24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0" name="Freeform 6"/>
          <p:cNvSpPr>
            <a:spLocks noChangeArrowheads="1"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>
              <a:gd name="T0" fmla="*/ 0 w 589"/>
              <a:gd name="T1" fmla="*/ 492 h 627"/>
              <a:gd name="T2" fmla="*/ 10 w 589"/>
              <a:gd name="T3" fmla="*/ 460 h 627"/>
              <a:gd name="T4" fmla="*/ 41 w 589"/>
              <a:gd name="T5" fmla="*/ 471 h 627"/>
              <a:gd name="T6" fmla="*/ 104 w 589"/>
              <a:gd name="T7" fmla="*/ 513 h 627"/>
              <a:gd name="T8" fmla="*/ 303 w 589"/>
              <a:gd name="T9" fmla="*/ 544 h 627"/>
              <a:gd name="T10" fmla="*/ 366 w 589"/>
              <a:gd name="T11" fmla="*/ 565 h 627"/>
              <a:gd name="T12" fmla="*/ 439 w 589"/>
              <a:gd name="T13" fmla="*/ 607 h 627"/>
              <a:gd name="T14" fmla="*/ 544 w 589"/>
              <a:gd name="T15" fmla="*/ 597 h 627"/>
              <a:gd name="T16" fmla="*/ 481 w 589"/>
              <a:gd name="T17" fmla="*/ 419 h 627"/>
              <a:gd name="T18" fmla="*/ 387 w 589"/>
              <a:gd name="T19" fmla="*/ 303 h 627"/>
              <a:gd name="T20" fmla="*/ 418 w 589"/>
              <a:gd name="T21" fmla="*/ 115 h 627"/>
              <a:gd name="T22" fmla="*/ 439 w 589"/>
              <a:gd name="T23" fmla="*/ 62 h 627"/>
              <a:gd name="T24" fmla="*/ 460 w 589"/>
              <a:gd name="T25" fmla="*/ 0 h 627"/>
              <a:gd name="T26" fmla="*/ 492 w 589"/>
              <a:gd name="T27" fmla="*/ 10 h 627"/>
              <a:gd name="T28" fmla="*/ 523 w 589"/>
              <a:gd name="T29" fmla="*/ 21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24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1" name="Freeform 7"/>
          <p:cNvSpPr>
            <a:spLocks noChangeArrowheads="1"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>
              <a:gd name="T0" fmla="*/ 0 w 429"/>
              <a:gd name="T1" fmla="*/ 466 h 466"/>
              <a:gd name="T2" fmla="*/ 52 w 429"/>
              <a:gd name="T3" fmla="*/ 215 h 466"/>
              <a:gd name="T4" fmla="*/ 105 w 429"/>
              <a:gd name="T5" fmla="*/ 142 h 466"/>
              <a:gd name="T6" fmla="*/ 429 w 429"/>
              <a:gd name="T7" fmla="*/ 48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24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2" name="Freeform 8"/>
          <p:cNvSpPr>
            <a:spLocks noChangeArrowheads="1"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>
              <a:gd name="T0" fmla="*/ 10 w 387"/>
              <a:gd name="T1" fmla="*/ 1110 h 1110"/>
              <a:gd name="T2" fmla="*/ 73 w 387"/>
              <a:gd name="T3" fmla="*/ 932 h 1110"/>
              <a:gd name="T4" fmla="*/ 125 w 387"/>
              <a:gd name="T5" fmla="*/ 723 h 1110"/>
              <a:gd name="T6" fmla="*/ 188 w 387"/>
              <a:gd name="T7" fmla="*/ 628 h 1110"/>
              <a:gd name="T8" fmla="*/ 220 w 387"/>
              <a:gd name="T9" fmla="*/ 565 h 1110"/>
              <a:gd name="T10" fmla="*/ 241 w 387"/>
              <a:gd name="T11" fmla="*/ 482 h 1110"/>
              <a:gd name="T12" fmla="*/ 283 w 387"/>
              <a:gd name="T13" fmla="*/ 419 h 1110"/>
              <a:gd name="T14" fmla="*/ 324 w 387"/>
              <a:gd name="T15" fmla="*/ 157 h 1110"/>
              <a:gd name="T16" fmla="*/ 387 w 387"/>
              <a:gd name="T17" fmla="*/ 0 h 1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24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146050" y="1816100"/>
            <a:ext cx="3587750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50000"/>
              </a:lnSpc>
              <a:spcBef>
                <a:spcPts val="2250"/>
              </a:spcBef>
              <a:buClr>
                <a:srgbClr val="FF0000"/>
              </a:buClr>
              <a:buFont typeface="Garamond" charset="0"/>
              <a:buNone/>
            </a:pPr>
            <a:r>
              <a:rPr lang="en-GB" sz="3200" b="1">
                <a:solidFill>
                  <a:srgbClr val="FF0000"/>
                </a:solidFill>
                <a:latin typeface="Garamond" charset="0"/>
              </a:rPr>
              <a:t>Sinkretisme,</a:t>
            </a:r>
          </a:p>
          <a:p>
            <a:pPr>
              <a:lnSpc>
                <a:spcPct val="50000"/>
              </a:lnSpc>
              <a:spcBef>
                <a:spcPts val="2250"/>
              </a:spcBef>
              <a:buClr>
                <a:srgbClr val="FF0000"/>
              </a:buClr>
              <a:buFont typeface="Garamond" charset="0"/>
              <a:buNone/>
            </a:pPr>
            <a:r>
              <a:rPr lang="en-GB" sz="3200" b="1">
                <a:solidFill>
                  <a:srgbClr val="FF0000"/>
                </a:solidFill>
                <a:latin typeface="Garamond" charset="0"/>
              </a:rPr>
              <a:t>Penyembah berhala</a:t>
            </a:r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5489575" y="1952625"/>
            <a:ext cx="3675063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50000"/>
              </a:lnSpc>
              <a:spcBef>
                <a:spcPts val="2250"/>
              </a:spcBef>
              <a:buClr>
                <a:srgbClr val="003399"/>
              </a:buClr>
              <a:buFont typeface="Garamond" charset="0"/>
              <a:buNone/>
            </a:pPr>
            <a:r>
              <a:rPr lang="en-GB" sz="3200" b="1">
                <a:solidFill>
                  <a:srgbClr val="003399"/>
                </a:solidFill>
                <a:latin typeface="Garamond" charset="0"/>
              </a:rPr>
              <a:t>Kesucian beragama,</a:t>
            </a:r>
          </a:p>
          <a:p>
            <a:pPr>
              <a:lnSpc>
                <a:spcPct val="50000"/>
              </a:lnSpc>
              <a:spcBef>
                <a:spcPts val="2250"/>
              </a:spcBef>
              <a:buClr>
                <a:srgbClr val="003399"/>
              </a:buClr>
              <a:buFont typeface="Garamond" charset="0"/>
              <a:buNone/>
            </a:pPr>
            <a:r>
              <a:rPr lang="en-GB" sz="3200" b="1">
                <a:solidFill>
                  <a:srgbClr val="003399"/>
                </a:solidFill>
                <a:latin typeface="Garamond" charset="0"/>
              </a:rPr>
              <a:t>Monoteisme</a:t>
            </a:r>
          </a:p>
        </p:txBody>
      </p:sp>
      <p:pic>
        <p:nvPicPr>
          <p:cNvPr id="4199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48000"/>
            <a:ext cx="2579688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99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5050"/>
            <a:ext cx="3733800" cy="328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301"/>
          <a:stretch>
            <a:fillRect/>
          </a:stretch>
        </p:blipFill>
        <p:spPr bwMode="auto">
          <a:xfrm>
            <a:off x="0" y="0"/>
            <a:ext cx="92964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5394" t="3577" r="2937" b="5530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30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2514600" cy="1066800"/>
          </a:xfrm>
          <a:solidFill>
            <a:srgbClr val="FF0000"/>
          </a:solidFill>
          <a:ln w="9360">
            <a:solidFill>
              <a:srgbClr val="000514"/>
            </a:solidFill>
            <a:miter lim="800000"/>
            <a:headEnd/>
            <a:tailEnd/>
          </a:ln>
        </p:spPr>
        <p:txBody>
          <a:bodyPr lIns="91440" tIns="45720" rIns="91440" bIns="45720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0"/>
              <a:t>Jalur Kiri</a:t>
            </a:r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rgbClr val="0099CC"/>
          </a:solidFill>
          <a:ln w="9360">
            <a:solidFill>
              <a:srgbClr val="00051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 eaLnBrk="1" hangingPunct="1">
              <a:lnSpc>
                <a:spcPct val="100000"/>
              </a:lnSpc>
              <a:buFont typeface="Garamond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>
                <a:solidFill>
                  <a:srgbClr val="FFFFFF"/>
                </a:solidFill>
                <a:latin typeface="Garamond" charset="0"/>
              </a:rPr>
              <a:t>Jalur Kanan</a:t>
            </a: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2971800" y="228600"/>
            <a:ext cx="2895600" cy="1066800"/>
          </a:xfrm>
          <a:prstGeom prst="rect">
            <a:avLst/>
          </a:prstGeom>
          <a:solidFill>
            <a:srgbClr val="0005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2000"/>
              </a:spcBef>
              <a:buFont typeface="Garamond" charset="0"/>
              <a:buNone/>
            </a:pPr>
            <a:r>
              <a:rPr lang="en-GB" sz="3200" b="1">
                <a:latin typeface="Garamond" charset="0"/>
              </a:rPr>
              <a:t>Kehidupan di Israel Kuno</a:t>
            </a:r>
          </a:p>
        </p:txBody>
      </p:sp>
      <p:sp>
        <p:nvSpPr>
          <p:cNvPr id="43013" name="Freeform 5"/>
          <p:cNvSpPr>
            <a:spLocks noChangeArrowheads="1"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>
              <a:gd name="T0" fmla="*/ 0 w 3121"/>
              <a:gd name="T1" fmla="*/ 3195 h 3204"/>
              <a:gd name="T2" fmla="*/ 189 w 3121"/>
              <a:gd name="T3" fmla="*/ 3174 h 3204"/>
              <a:gd name="T4" fmla="*/ 252 w 3121"/>
              <a:gd name="T5" fmla="*/ 3132 h 3204"/>
              <a:gd name="T6" fmla="*/ 283 w 3121"/>
              <a:gd name="T7" fmla="*/ 3111 h 3204"/>
              <a:gd name="T8" fmla="*/ 335 w 3121"/>
              <a:gd name="T9" fmla="*/ 3048 h 3204"/>
              <a:gd name="T10" fmla="*/ 608 w 3121"/>
              <a:gd name="T11" fmla="*/ 2975 h 3204"/>
              <a:gd name="T12" fmla="*/ 828 w 3121"/>
              <a:gd name="T13" fmla="*/ 2901 h 3204"/>
              <a:gd name="T14" fmla="*/ 911 w 3121"/>
              <a:gd name="T15" fmla="*/ 2880 h 3204"/>
              <a:gd name="T16" fmla="*/ 1068 w 3121"/>
              <a:gd name="T17" fmla="*/ 2776 h 3204"/>
              <a:gd name="T18" fmla="*/ 1362 w 3121"/>
              <a:gd name="T19" fmla="*/ 2723 h 3204"/>
              <a:gd name="T20" fmla="*/ 1466 w 3121"/>
              <a:gd name="T21" fmla="*/ 2681 h 3204"/>
              <a:gd name="T22" fmla="*/ 1602 w 3121"/>
              <a:gd name="T23" fmla="*/ 2566 h 3204"/>
              <a:gd name="T24" fmla="*/ 1634 w 3121"/>
              <a:gd name="T25" fmla="*/ 2482 h 3204"/>
              <a:gd name="T26" fmla="*/ 1707 w 3121"/>
              <a:gd name="T27" fmla="*/ 2346 h 3204"/>
              <a:gd name="T28" fmla="*/ 1812 w 3121"/>
              <a:gd name="T29" fmla="*/ 2200 h 3204"/>
              <a:gd name="T30" fmla="*/ 1917 w 3121"/>
              <a:gd name="T31" fmla="*/ 2043 h 3204"/>
              <a:gd name="T32" fmla="*/ 1948 w 3121"/>
              <a:gd name="T33" fmla="*/ 2022 h 3204"/>
              <a:gd name="T34" fmla="*/ 1980 w 3121"/>
              <a:gd name="T35" fmla="*/ 1980 h 3204"/>
              <a:gd name="T36" fmla="*/ 2021 w 3121"/>
              <a:gd name="T37" fmla="*/ 1917 h 3204"/>
              <a:gd name="T38" fmla="*/ 2032 w 3121"/>
              <a:gd name="T39" fmla="*/ 1885 h 3204"/>
              <a:gd name="T40" fmla="*/ 2063 w 3121"/>
              <a:gd name="T41" fmla="*/ 1865 h 3204"/>
              <a:gd name="T42" fmla="*/ 2116 w 3121"/>
              <a:gd name="T43" fmla="*/ 1812 h 3204"/>
              <a:gd name="T44" fmla="*/ 2168 w 3121"/>
              <a:gd name="T45" fmla="*/ 1770 h 3204"/>
              <a:gd name="T46" fmla="*/ 2231 w 3121"/>
              <a:gd name="T47" fmla="*/ 1634 h 3204"/>
              <a:gd name="T48" fmla="*/ 2283 w 3121"/>
              <a:gd name="T49" fmla="*/ 1529 h 3204"/>
              <a:gd name="T50" fmla="*/ 2336 w 3121"/>
              <a:gd name="T51" fmla="*/ 1330 h 3204"/>
              <a:gd name="T52" fmla="*/ 2398 w 3121"/>
              <a:gd name="T53" fmla="*/ 1142 h 3204"/>
              <a:gd name="T54" fmla="*/ 2482 w 3121"/>
              <a:gd name="T55" fmla="*/ 880 h 3204"/>
              <a:gd name="T56" fmla="*/ 2514 w 3121"/>
              <a:gd name="T57" fmla="*/ 849 h 3204"/>
              <a:gd name="T58" fmla="*/ 2587 w 3121"/>
              <a:gd name="T59" fmla="*/ 733 h 3204"/>
              <a:gd name="T60" fmla="*/ 2723 w 3121"/>
              <a:gd name="T61" fmla="*/ 545 h 3204"/>
              <a:gd name="T62" fmla="*/ 2744 w 3121"/>
              <a:gd name="T63" fmla="*/ 503 h 3204"/>
              <a:gd name="T64" fmla="*/ 2786 w 3121"/>
              <a:gd name="T65" fmla="*/ 440 h 3204"/>
              <a:gd name="T66" fmla="*/ 2838 w 3121"/>
              <a:gd name="T67" fmla="*/ 346 h 3204"/>
              <a:gd name="T68" fmla="*/ 2933 w 3121"/>
              <a:gd name="T69" fmla="*/ 189 h 3204"/>
              <a:gd name="T70" fmla="*/ 3006 w 3121"/>
              <a:gd name="T71" fmla="*/ 116 h 3204"/>
              <a:gd name="T72" fmla="*/ 3090 w 3121"/>
              <a:gd name="T73" fmla="*/ 53 h 3204"/>
              <a:gd name="T74" fmla="*/ 3121 w 3121"/>
              <a:gd name="T75" fmla="*/ 0 h 3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24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" name="Freeform 6"/>
          <p:cNvSpPr>
            <a:spLocks noChangeArrowheads="1"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>
              <a:gd name="T0" fmla="*/ 0 w 589"/>
              <a:gd name="T1" fmla="*/ 492 h 627"/>
              <a:gd name="T2" fmla="*/ 10 w 589"/>
              <a:gd name="T3" fmla="*/ 460 h 627"/>
              <a:gd name="T4" fmla="*/ 41 w 589"/>
              <a:gd name="T5" fmla="*/ 471 h 627"/>
              <a:gd name="T6" fmla="*/ 104 w 589"/>
              <a:gd name="T7" fmla="*/ 513 h 627"/>
              <a:gd name="T8" fmla="*/ 303 w 589"/>
              <a:gd name="T9" fmla="*/ 544 h 627"/>
              <a:gd name="T10" fmla="*/ 366 w 589"/>
              <a:gd name="T11" fmla="*/ 565 h 627"/>
              <a:gd name="T12" fmla="*/ 439 w 589"/>
              <a:gd name="T13" fmla="*/ 607 h 627"/>
              <a:gd name="T14" fmla="*/ 544 w 589"/>
              <a:gd name="T15" fmla="*/ 597 h 627"/>
              <a:gd name="T16" fmla="*/ 481 w 589"/>
              <a:gd name="T17" fmla="*/ 419 h 627"/>
              <a:gd name="T18" fmla="*/ 387 w 589"/>
              <a:gd name="T19" fmla="*/ 303 h 627"/>
              <a:gd name="T20" fmla="*/ 418 w 589"/>
              <a:gd name="T21" fmla="*/ 115 h 627"/>
              <a:gd name="T22" fmla="*/ 439 w 589"/>
              <a:gd name="T23" fmla="*/ 62 h 627"/>
              <a:gd name="T24" fmla="*/ 460 w 589"/>
              <a:gd name="T25" fmla="*/ 0 h 627"/>
              <a:gd name="T26" fmla="*/ 492 w 589"/>
              <a:gd name="T27" fmla="*/ 10 h 627"/>
              <a:gd name="T28" fmla="*/ 523 w 589"/>
              <a:gd name="T29" fmla="*/ 21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24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5" name="Freeform 7"/>
          <p:cNvSpPr>
            <a:spLocks noChangeArrowheads="1"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>
              <a:gd name="T0" fmla="*/ 0 w 429"/>
              <a:gd name="T1" fmla="*/ 466 h 466"/>
              <a:gd name="T2" fmla="*/ 52 w 429"/>
              <a:gd name="T3" fmla="*/ 215 h 466"/>
              <a:gd name="T4" fmla="*/ 105 w 429"/>
              <a:gd name="T5" fmla="*/ 142 h 466"/>
              <a:gd name="T6" fmla="*/ 429 w 429"/>
              <a:gd name="T7" fmla="*/ 48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24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6" name="Freeform 8"/>
          <p:cNvSpPr>
            <a:spLocks noChangeArrowheads="1"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>
              <a:gd name="T0" fmla="*/ 10 w 387"/>
              <a:gd name="T1" fmla="*/ 1110 h 1110"/>
              <a:gd name="T2" fmla="*/ 73 w 387"/>
              <a:gd name="T3" fmla="*/ 932 h 1110"/>
              <a:gd name="T4" fmla="*/ 125 w 387"/>
              <a:gd name="T5" fmla="*/ 723 h 1110"/>
              <a:gd name="T6" fmla="*/ 188 w 387"/>
              <a:gd name="T7" fmla="*/ 628 h 1110"/>
              <a:gd name="T8" fmla="*/ 220 w 387"/>
              <a:gd name="T9" fmla="*/ 565 h 1110"/>
              <a:gd name="T10" fmla="*/ 241 w 387"/>
              <a:gd name="T11" fmla="*/ 482 h 1110"/>
              <a:gd name="T12" fmla="*/ 283 w 387"/>
              <a:gd name="T13" fmla="*/ 419 h 1110"/>
              <a:gd name="T14" fmla="*/ 324 w 387"/>
              <a:gd name="T15" fmla="*/ 157 h 1110"/>
              <a:gd name="T16" fmla="*/ 387 w 387"/>
              <a:gd name="T17" fmla="*/ 0 h 1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24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381000" y="1752600"/>
            <a:ext cx="3009900" cy="165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60000"/>
              </a:lnSpc>
              <a:spcBef>
                <a:spcPts val="2250"/>
              </a:spcBef>
              <a:buClr>
                <a:srgbClr val="FF0000"/>
              </a:buClr>
              <a:buFont typeface="Garamond" charset="0"/>
              <a:buNone/>
            </a:pPr>
            <a:r>
              <a:rPr lang="en-GB" sz="3600" b="1">
                <a:solidFill>
                  <a:srgbClr val="FF0000"/>
                </a:solidFill>
                <a:latin typeface="Garamond" charset="0"/>
              </a:rPr>
              <a:t>Hanya</a:t>
            </a:r>
          </a:p>
          <a:p>
            <a:pPr>
              <a:lnSpc>
                <a:spcPct val="60000"/>
              </a:lnSpc>
              <a:spcBef>
                <a:spcPts val="2250"/>
              </a:spcBef>
              <a:buClr>
                <a:srgbClr val="FF0000"/>
              </a:buClr>
              <a:buFont typeface="Garamond" charset="0"/>
              <a:buNone/>
            </a:pPr>
            <a:r>
              <a:rPr lang="en-GB" sz="3600" b="1">
                <a:solidFill>
                  <a:srgbClr val="FF0000"/>
                </a:solidFill>
                <a:latin typeface="Garamond" charset="0"/>
              </a:rPr>
              <a:t>150 tahun </a:t>
            </a:r>
          </a:p>
          <a:p>
            <a:pPr>
              <a:lnSpc>
                <a:spcPct val="60000"/>
              </a:lnSpc>
              <a:spcBef>
                <a:spcPts val="2250"/>
              </a:spcBef>
              <a:buClr>
                <a:srgbClr val="FF0000"/>
              </a:buClr>
              <a:buFont typeface="Garamond" charset="0"/>
              <a:buNone/>
            </a:pPr>
            <a:r>
              <a:rPr lang="en-GB" sz="3600" b="1">
                <a:solidFill>
                  <a:srgbClr val="FF0000"/>
                </a:solidFill>
                <a:latin typeface="Garamond" charset="0"/>
              </a:rPr>
              <a:t>dikuasai Israel</a:t>
            </a: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5945188" y="1752600"/>
            <a:ext cx="2752725" cy="165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60000"/>
              </a:lnSpc>
              <a:spcBef>
                <a:spcPts val="2250"/>
              </a:spcBef>
              <a:buClr>
                <a:srgbClr val="003399"/>
              </a:buClr>
              <a:buFont typeface="Garamond" charset="0"/>
              <a:buNone/>
            </a:pPr>
            <a:r>
              <a:rPr lang="en-GB" sz="3600" b="1">
                <a:solidFill>
                  <a:srgbClr val="003399"/>
                </a:solidFill>
                <a:latin typeface="Garamond" charset="0"/>
              </a:rPr>
              <a:t>1650 tahun</a:t>
            </a:r>
          </a:p>
          <a:p>
            <a:pPr>
              <a:lnSpc>
                <a:spcPct val="60000"/>
              </a:lnSpc>
              <a:spcBef>
                <a:spcPts val="2250"/>
              </a:spcBef>
              <a:buClr>
                <a:srgbClr val="003399"/>
              </a:buClr>
              <a:buFont typeface="Garamond" charset="0"/>
              <a:buNone/>
            </a:pPr>
            <a:r>
              <a:rPr lang="en-GB" sz="3600" b="1">
                <a:solidFill>
                  <a:srgbClr val="003399"/>
                </a:solidFill>
                <a:latin typeface="Garamond" charset="0"/>
              </a:rPr>
              <a:t>dikuasai oleh</a:t>
            </a:r>
          </a:p>
          <a:p>
            <a:pPr>
              <a:lnSpc>
                <a:spcPct val="60000"/>
              </a:lnSpc>
              <a:spcBef>
                <a:spcPts val="2250"/>
              </a:spcBef>
              <a:buClr>
                <a:srgbClr val="003399"/>
              </a:buClr>
              <a:buFont typeface="Garamond" charset="0"/>
              <a:buNone/>
            </a:pPr>
            <a:r>
              <a:rPr lang="en-GB" sz="3600" b="1">
                <a:solidFill>
                  <a:srgbClr val="003399"/>
                </a:solidFill>
                <a:latin typeface="Garamond" charset="0"/>
              </a:rPr>
              <a:t>Israel</a:t>
            </a:r>
          </a:p>
        </p:txBody>
      </p:sp>
      <p:pic>
        <p:nvPicPr>
          <p:cNvPr id="4301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3429000"/>
            <a:ext cx="4694237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302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29000"/>
            <a:ext cx="4495800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22225"/>
            <a:ext cx="9753600" cy="691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0" name="Freeform 2"/>
          <p:cNvSpPr>
            <a:spLocks noChangeArrowheads="1"/>
          </p:cNvSpPr>
          <p:nvPr/>
        </p:nvSpPr>
        <p:spPr bwMode="auto">
          <a:xfrm>
            <a:off x="-130175" y="1214438"/>
            <a:ext cx="3322638" cy="2960687"/>
          </a:xfrm>
          <a:custGeom>
            <a:avLst/>
            <a:gdLst>
              <a:gd name="T0" fmla="*/ 2093 w 2093"/>
              <a:gd name="T1" fmla="*/ 1856 h 1865"/>
              <a:gd name="T2" fmla="*/ 2050 w 2093"/>
              <a:gd name="T3" fmla="*/ 1841 h 1865"/>
              <a:gd name="T4" fmla="*/ 1964 w 2093"/>
              <a:gd name="T5" fmla="*/ 1827 h 1865"/>
              <a:gd name="T6" fmla="*/ 1757 w 2093"/>
              <a:gd name="T7" fmla="*/ 1774 h 1865"/>
              <a:gd name="T8" fmla="*/ 1724 w 2093"/>
              <a:gd name="T9" fmla="*/ 1712 h 1865"/>
              <a:gd name="T10" fmla="*/ 1637 w 2093"/>
              <a:gd name="T11" fmla="*/ 1669 h 1865"/>
              <a:gd name="T12" fmla="*/ 1560 w 2093"/>
              <a:gd name="T13" fmla="*/ 1621 h 1865"/>
              <a:gd name="T14" fmla="*/ 1498 w 2093"/>
              <a:gd name="T15" fmla="*/ 1467 h 1865"/>
              <a:gd name="T16" fmla="*/ 1407 w 2093"/>
              <a:gd name="T17" fmla="*/ 1400 h 1865"/>
              <a:gd name="T18" fmla="*/ 1349 w 2093"/>
              <a:gd name="T19" fmla="*/ 1352 h 1865"/>
              <a:gd name="T20" fmla="*/ 1392 w 2093"/>
              <a:gd name="T21" fmla="*/ 1328 h 1865"/>
              <a:gd name="T22" fmla="*/ 1364 w 2093"/>
              <a:gd name="T23" fmla="*/ 1261 h 1865"/>
              <a:gd name="T24" fmla="*/ 1349 w 2093"/>
              <a:gd name="T25" fmla="*/ 1241 h 1865"/>
              <a:gd name="T26" fmla="*/ 1320 w 2093"/>
              <a:gd name="T27" fmla="*/ 1174 h 1865"/>
              <a:gd name="T28" fmla="*/ 1277 w 2093"/>
              <a:gd name="T29" fmla="*/ 1150 h 1865"/>
              <a:gd name="T30" fmla="*/ 1181 w 2093"/>
              <a:gd name="T31" fmla="*/ 1112 h 1865"/>
              <a:gd name="T32" fmla="*/ 1138 w 2093"/>
              <a:gd name="T33" fmla="*/ 1069 h 1865"/>
              <a:gd name="T34" fmla="*/ 1100 w 2093"/>
              <a:gd name="T35" fmla="*/ 1035 h 1865"/>
              <a:gd name="T36" fmla="*/ 1066 w 2093"/>
              <a:gd name="T37" fmla="*/ 992 h 1865"/>
              <a:gd name="T38" fmla="*/ 946 w 2093"/>
              <a:gd name="T39" fmla="*/ 896 h 1865"/>
              <a:gd name="T40" fmla="*/ 768 w 2093"/>
              <a:gd name="T41" fmla="*/ 901 h 1865"/>
              <a:gd name="T42" fmla="*/ 730 w 2093"/>
              <a:gd name="T43" fmla="*/ 877 h 1865"/>
              <a:gd name="T44" fmla="*/ 605 w 2093"/>
              <a:gd name="T45" fmla="*/ 790 h 1865"/>
              <a:gd name="T46" fmla="*/ 586 w 2093"/>
              <a:gd name="T47" fmla="*/ 747 h 1865"/>
              <a:gd name="T48" fmla="*/ 552 w 2093"/>
              <a:gd name="T49" fmla="*/ 675 h 1865"/>
              <a:gd name="T50" fmla="*/ 524 w 2093"/>
              <a:gd name="T51" fmla="*/ 641 h 1865"/>
              <a:gd name="T52" fmla="*/ 495 w 2093"/>
              <a:gd name="T53" fmla="*/ 589 h 1865"/>
              <a:gd name="T54" fmla="*/ 360 w 2093"/>
              <a:gd name="T55" fmla="*/ 550 h 1865"/>
              <a:gd name="T56" fmla="*/ 264 w 2093"/>
              <a:gd name="T57" fmla="*/ 493 h 1865"/>
              <a:gd name="T58" fmla="*/ 173 w 2093"/>
              <a:gd name="T59" fmla="*/ 454 h 1865"/>
              <a:gd name="T60" fmla="*/ 130 w 2093"/>
              <a:gd name="T61" fmla="*/ 478 h 1865"/>
              <a:gd name="T62" fmla="*/ 120 w 2093"/>
              <a:gd name="T63" fmla="*/ 344 h 1865"/>
              <a:gd name="T64" fmla="*/ 92 w 2093"/>
              <a:gd name="T65" fmla="*/ 301 h 1865"/>
              <a:gd name="T66" fmla="*/ 0 w 2093"/>
              <a:gd name="T67" fmla="*/ 181 h 1865"/>
              <a:gd name="T68" fmla="*/ 10 w 2093"/>
              <a:gd name="T69" fmla="*/ 161 h 1865"/>
              <a:gd name="T70" fmla="*/ 44 w 2093"/>
              <a:gd name="T71" fmla="*/ 152 h 1865"/>
              <a:gd name="T72" fmla="*/ 197 w 2093"/>
              <a:gd name="T73" fmla="*/ 137 h 1865"/>
              <a:gd name="T74" fmla="*/ 144 w 2093"/>
              <a:gd name="T75" fmla="*/ 51 h 1865"/>
              <a:gd name="T76" fmla="*/ 125 w 2093"/>
              <a:gd name="T77" fmla="*/ 41 h 1865"/>
              <a:gd name="T78" fmla="*/ 154 w 2093"/>
              <a:gd name="T79" fmla="*/ 51 h 1865"/>
              <a:gd name="T80" fmla="*/ 284 w 2093"/>
              <a:gd name="T81" fmla="*/ 46 h 1865"/>
              <a:gd name="T82" fmla="*/ 288 w 2093"/>
              <a:gd name="T83" fmla="*/ 3 h 1865"/>
              <a:gd name="T84" fmla="*/ 298 w 2093"/>
              <a:gd name="T85" fmla="*/ 3 h 1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093" h="1865">
                <a:moveTo>
                  <a:pt x="2093" y="1856"/>
                </a:moveTo>
                <a:cubicBezTo>
                  <a:pt x="2067" y="1865"/>
                  <a:pt x="2070" y="1854"/>
                  <a:pt x="2050" y="1841"/>
                </a:cubicBezTo>
                <a:cubicBezTo>
                  <a:pt x="2031" y="1828"/>
                  <a:pt x="1976" y="1828"/>
                  <a:pt x="1964" y="1827"/>
                </a:cubicBezTo>
                <a:cubicBezTo>
                  <a:pt x="1920" y="1765"/>
                  <a:pt x="1825" y="1783"/>
                  <a:pt x="1757" y="1774"/>
                </a:cubicBezTo>
                <a:cubicBezTo>
                  <a:pt x="1770" y="1736"/>
                  <a:pt x="1775" y="1723"/>
                  <a:pt x="1724" y="1712"/>
                </a:cubicBezTo>
                <a:cubicBezTo>
                  <a:pt x="1691" y="1685"/>
                  <a:pt x="1672" y="1683"/>
                  <a:pt x="1637" y="1669"/>
                </a:cubicBezTo>
                <a:cubicBezTo>
                  <a:pt x="1609" y="1658"/>
                  <a:pt x="1585" y="1636"/>
                  <a:pt x="1560" y="1621"/>
                </a:cubicBezTo>
                <a:cubicBezTo>
                  <a:pt x="1550" y="1585"/>
                  <a:pt x="1524" y="1503"/>
                  <a:pt x="1498" y="1467"/>
                </a:cubicBezTo>
                <a:cubicBezTo>
                  <a:pt x="1477" y="1438"/>
                  <a:pt x="1437" y="1418"/>
                  <a:pt x="1407" y="1400"/>
                </a:cubicBezTo>
                <a:cubicBezTo>
                  <a:pt x="1378" y="1366"/>
                  <a:pt x="1379" y="1370"/>
                  <a:pt x="1349" y="1352"/>
                </a:cubicBezTo>
                <a:cubicBezTo>
                  <a:pt x="1340" y="1324"/>
                  <a:pt x="1365" y="1332"/>
                  <a:pt x="1392" y="1328"/>
                </a:cubicBezTo>
                <a:cubicBezTo>
                  <a:pt x="1386" y="1281"/>
                  <a:pt x="1395" y="1303"/>
                  <a:pt x="1364" y="1261"/>
                </a:cubicBezTo>
                <a:cubicBezTo>
                  <a:pt x="1359" y="1254"/>
                  <a:pt x="1349" y="1241"/>
                  <a:pt x="1349" y="1241"/>
                </a:cubicBezTo>
                <a:cubicBezTo>
                  <a:pt x="1342" y="1220"/>
                  <a:pt x="1333" y="1192"/>
                  <a:pt x="1320" y="1174"/>
                </a:cubicBezTo>
                <a:cubicBezTo>
                  <a:pt x="1306" y="1155"/>
                  <a:pt x="1300" y="1158"/>
                  <a:pt x="1277" y="1150"/>
                </a:cubicBezTo>
                <a:cubicBezTo>
                  <a:pt x="1242" y="1138"/>
                  <a:pt x="1217" y="1120"/>
                  <a:pt x="1181" y="1112"/>
                </a:cubicBezTo>
                <a:cubicBezTo>
                  <a:pt x="1173" y="1087"/>
                  <a:pt x="1163" y="1076"/>
                  <a:pt x="1138" y="1069"/>
                </a:cubicBezTo>
                <a:cubicBezTo>
                  <a:pt x="1127" y="1052"/>
                  <a:pt x="1116" y="1046"/>
                  <a:pt x="1100" y="1035"/>
                </a:cubicBezTo>
                <a:cubicBezTo>
                  <a:pt x="1093" y="1015"/>
                  <a:pt x="1084" y="1003"/>
                  <a:pt x="1066" y="992"/>
                </a:cubicBezTo>
                <a:cubicBezTo>
                  <a:pt x="1048" y="938"/>
                  <a:pt x="995" y="914"/>
                  <a:pt x="946" y="896"/>
                </a:cubicBezTo>
                <a:cubicBezTo>
                  <a:pt x="887" y="898"/>
                  <a:pt x="827" y="902"/>
                  <a:pt x="768" y="901"/>
                </a:cubicBezTo>
                <a:cubicBezTo>
                  <a:pt x="748" y="900"/>
                  <a:pt x="743" y="888"/>
                  <a:pt x="730" y="877"/>
                </a:cubicBezTo>
                <a:cubicBezTo>
                  <a:pt x="693" y="845"/>
                  <a:pt x="653" y="803"/>
                  <a:pt x="605" y="790"/>
                </a:cubicBezTo>
                <a:cubicBezTo>
                  <a:pt x="584" y="777"/>
                  <a:pt x="579" y="772"/>
                  <a:pt x="586" y="747"/>
                </a:cubicBezTo>
                <a:cubicBezTo>
                  <a:pt x="582" y="711"/>
                  <a:pt x="588" y="687"/>
                  <a:pt x="552" y="675"/>
                </a:cubicBezTo>
                <a:cubicBezTo>
                  <a:pt x="541" y="658"/>
                  <a:pt x="543" y="648"/>
                  <a:pt x="524" y="641"/>
                </a:cubicBezTo>
                <a:cubicBezTo>
                  <a:pt x="513" y="625"/>
                  <a:pt x="509" y="602"/>
                  <a:pt x="495" y="589"/>
                </a:cubicBezTo>
                <a:cubicBezTo>
                  <a:pt x="457" y="555"/>
                  <a:pt x="408" y="557"/>
                  <a:pt x="360" y="550"/>
                </a:cubicBezTo>
                <a:cubicBezTo>
                  <a:pt x="328" y="530"/>
                  <a:pt x="302" y="503"/>
                  <a:pt x="264" y="493"/>
                </a:cubicBezTo>
                <a:cubicBezTo>
                  <a:pt x="233" y="476"/>
                  <a:pt x="206" y="465"/>
                  <a:pt x="173" y="454"/>
                </a:cubicBezTo>
                <a:cubicBezTo>
                  <a:pt x="151" y="460"/>
                  <a:pt x="150" y="471"/>
                  <a:pt x="130" y="478"/>
                </a:cubicBezTo>
                <a:cubicBezTo>
                  <a:pt x="110" y="423"/>
                  <a:pt x="136" y="500"/>
                  <a:pt x="120" y="344"/>
                </a:cubicBezTo>
                <a:cubicBezTo>
                  <a:pt x="119" y="332"/>
                  <a:pt x="99" y="311"/>
                  <a:pt x="92" y="301"/>
                </a:cubicBezTo>
                <a:cubicBezTo>
                  <a:pt x="79" y="251"/>
                  <a:pt x="18" y="231"/>
                  <a:pt x="0" y="181"/>
                </a:cubicBezTo>
                <a:cubicBezTo>
                  <a:pt x="3" y="174"/>
                  <a:pt x="4" y="166"/>
                  <a:pt x="10" y="161"/>
                </a:cubicBezTo>
                <a:cubicBezTo>
                  <a:pt x="19" y="154"/>
                  <a:pt x="32" y="154"/>
                  <a:pt x="44" y="152"/>
                </a:cubicBezTo>
                <a:cubicBezTo>
                  <a:pt x="114" y="139"/>
                  <a:pt x="121" y="141"/>
                  <a:pt x="197" y="137"/>
                </a:cubicBezTo>
                <a:cubicBezTo>
                  <a:pt x="251" y="123"/>
                  <a:pt x="179" y="60"/>
                  <a:pt x="144" y="51"/>
                </a:cubicBezTo>
                <a:cubicBezTo>
                  <a:pt x="138" y="48"/>
                  <a:pt x="118" y="41"/>
                  <a:pt x="125" y="41"/>
                </a:cubicBezTo>
                <a:cubicBezTo>
                  <a:pt x="135" y="41"/>
                  <a:pt x="154" y="51"/>
                  <a:pt x="154" y="51"/>
                </a:cubicBezTo>
                <a:cubicBezTo>
                  <a:pt x="197" y="49"/>
                  <a:pt x="243" y="61"/>
                  <a:pt x="284" y="46"/>
                </a:cubicBezTo>
                <a:cubicBezTo>
                  <a:pt x="298" y="41"/>
                  <a:pt x="284" y="17"/>
                  <a:pt x="288" y="3"/>
                </a:cubicBezTo>
                <a:cubicBezTo>
                  <a:pt x="289" y="0"/>
                  <a:pt x="295" y="3"/>
                  <a:pt x="298" y="3"/>
                </a:cubicBezTo>
              </a:path>
            </a:pathLst>
          </a:custGeom>
          <a:noFill/>
          <a:ln w="57240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1" name="Freeform 3"/>
          <p:cNvSpPr>
            <a:spLocks noChangeArrowheads="1"/>
          </p:cNvSpPr>
          <p:nvPr/>
        </p:nvSpPr>
        <p:spPr bwMode="auto">
          <a:xfrm>
            <a:off x="701675" y="1089025"/>
            <a:ext cx="2193925" cy="2957513"/>
          </a:xfrm>
          <a:custGeom>
            <a:avLst/>
            <a:gdLst>
              <a:gd name="T0" fmla="*/ 1382 w 1382"/>
              <a:gd name="T1" fmla="*/ 1863 h 1863"/>
              <a:gd name="T2" fmla="*/ 1334 w 1382"/>
              <a:gd name="T3" fmla="*/ 1757 h 1863"/>
              <a:gd name="T4" fmla="*/ 1291 w 1382"/>
              <a:gd name="T5" fmla="*/ 1685 h 1863"/>
              <a:gd name="T6" fmla="*/ 1320 w 1382"/>
              <a:gd name="T7" fmla="*/ 1599 h 1863"/>
              <a:gd name="T8" fmla="*/ 1257 w 1382"/>
              <a:gd name="T9" fmla="*/ 1488 h 1863"/>
              <a:gd name="T10" fmla="*/ 1195 w 1382"/>
              <a:gd name="T11" fmla="*/ 1412 h 1863"/>
              <a:gd name="T12" fmla="*/ 1108 w 1382"/>
              <a:gd name="T13" fmla="*/ 1383 h 1863"/>
              <a:gd name="T14" fmla="*/ 1089 w 1382"/>
              <a:gd name="T15" fmla="*/ 1364 h 1863"/>
              <a:gd name="T16" fmla="*/ 1046 w 1382"/>
              <a:gd name="T17" fmla="*/ 1349 h 1863"/>
              <a:gd name="T18" fmla="*/ 1022 w 1382"/>
              <a:gd name="T19" fmla="*/ 1320 h 1863"/>
              <a:gd name="T20" fmla="*/ 974 w 1382"/>
              <a:gd name="T21" fmla="*/ 1301 h 1863"/>
              <a:gd name="T22" fmla="*/ 950 w 1382"/>
              <a:gd name="T23" fmla="*/ 1263 h 1863"/>
              <a:gd name="T24" fmla="*/ 916 w 1382"/>
              <a:gd name="T25" fmla="*/ 1167 h 1863"/>
              <a:gd name="T26" fmla="*/ 873 w 1382"/>
              <a:gd name="T27" fmla="*/ 1143 h 1863"/>
              <a:gd name="T28" fmla="*/ 849 w 1382"/>
              <a:gd name="T29" fmla="*/ 1066 h 1863"/>
              <a:gd name="T30" fmla="*/ 825 w 1382"/>
              <a:gd name="T31" fmla="*/ 951 h 1863"/>
              <a:gd name="T32" fmla="*/ 801 w 1382"/>
              <a:gd name="T33" fmla="*/ 908 h 1863"/>
              <a:gd name="T34" fmla="*/ 777 w 1382"/>
              <a:gd name="T35" fmla="*/ 879 h 1863"/>
              <a:gd name="T36" fmla="*/ 739 w 1382"/>
              <a:gd name="T37" fmla="*/ 869 h 1863"/>
              <a:gd name="T38" fmla="*/ 724 w 1382"/>
              <a:gd name="T39" fmla="*/ 764 h 1863"/>
              <a:gd name="T40" fmla="*/ 710 w 1382"/>
              <a:gd name="T41" fmla="*/ 716 h 1863"/>
              <a:gd name="T42" fmla="*/ 724 w 1382"/>
              <a:gd name="T43" fmla="*/ 668 h 1863"/>
              <a:gd name="T44" fmla="*/ 720 w 1382"/>
              <a:gd name="T45" fmla="*/ 629 h 1863"/>
              <a:gd name="T46" fmla="*/ 739 w 1382"/>
              <a:gd name="T47" fmla="*/ 600 h 1863"/>
              <a:gd name="T48" fmla="*/ 667 w 1382"/>
              <a:gd name="T49" fmla="*/ 528 h 1863"/>
              <a:gd name="T50" fmla="*/ 710 w 1382"/>
              <a:gd name="T51" fmla="*/ 533 h 1863"/>
              <a:gd name="T52" fmla="*/ 729 w 1382"/>
              <a:gd name="T53" fmla="*/ 528 h 1863"/>
              <a:gd name="T54" fmla="*/ 715 w 1382"/>
              <a:gd name="T55" fmla="*/ 524 h 1863"/>
              <a:gd name="T56" fmla="*/ 672 w 1382"/>
              <a:gd name="T57" fmla="*/ 509 h 1863"/>
              <a:gd name="T58" fmla="*/ 657 w 1382"/>
              <a:gd name="T59" fmla="*/ 504 h 1863"/>
              <a:gd name="T60" fmla="*/ 648 w 1382"/>
              <a:gd name="T61" fmla="*/ 514 h 1863"/>
              <a:gd name="T62" fmla="*/ 643 w 1382"/>
              <a:gd name="T63" fmla="*/ 500 h 1863"/>
              <a:gd name="T64" fmla="*/ 624 w 1382"/>
              <a:gd name="T65" fmla="*/ 452 h 1863"/>
              <a:gd name="T66" fmla="*/ 604 w 1382"/>
              <a:gd name="T67" fmla="*/ 408 h 1863"/>
              <a:gd name="T68" fmla="*/ 552 w 1382"/>
              <a:gd name="T69" fmla="*/ 346 h 1863"/>
              <a:gd name="T70" fmla="*/ 480 w 1382"/>
              <a:gd name="T71" fmla="*/ 188 h 1863"/>
              <a:gd name="T72" fmla="*/ 441 w 1382"/>
              <a:gd name="T73" fmla="*/ 197 h 1863"/>
              <a:gd name="T74" fmla="*/ 427 w 1382"/>
              <a:gd name="T75" fmla="*/ 188 h 1863"/>
              <a:gd name="T76" fmla="*/ 350 w 1382"/>
              <a:gd name="T77" fmla="*/ 164 h 1863"/>
              <a:gd name="T78" fmla="*/ 326 w 1382"/>
              <a:gd name="T79" fmla="*/ 159 h 1863"/>
              <a:gd name="T80" fmla="*/ 259 w 1382"/>
              <a:gd name="T81" fmla="*/ 149 h 1863"/>
              <a:gd name="T82" fmla="*/ 129 w 1382"/>
              <a:gd name="T83" fmla="*/ 125 h 1863"/>
              <a:gd name="T84" fmla="*/ 67 w 1382"/>
              <a:gd name="T85" fmla="*/ 58 h 1863"/>
              <a:gd name="T86" fmla="*/ 48 w 1382"/>
              <a:gd name="T87" fmla="*/ 0 h 1863"/>
              <a:gd name="T88" fmla="*/ 19 w 1382"/>
              <a:gd name="T89" fmla="*/ 15 h 1863"/>
              <a:gd name="T90" fmla="*/ 0 w 1382"/>
              <a:gd name="T91" fmla="*/ 68 h 1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382" h="1863">
                <a:moveTo>
                  <a:pt x="1382" y="1863"/>
                </a:moveTo>
                <a:cubicBezTo>
                  <a:pt x="1360" y="1830"/>
                  <a:pt x="1358" y="1790"/>
                  <a:pt x="1334" y="1757"/>
                </a:cubicBezTo>
                <a:cubicBezTo>
                  <a:pt x="1324" y="1729"/>
                  <a:pt x="1301" y="1714"/>
                  <a:pt x="1291" y="1685"/>
                </a:cubicBezTo>
                <a:cubicBezTo>
                  <a:pt x="1301" y="1644"/>
                  <a:pt x="1308" y="1632"/>
                  <a:pt x="1320" y="1599"/>
                </a:cubicBezTo>
                <a:cubicBezTo>
                  <a:pt x="1313" y="1528"/>
                  <a:pt x="1310" y="1523"/>
                  <a:pt x="1257" y="1488"/>
                </a:cubicBezTo>
                <a:cubicBezTo>
                  <a:pt x="1240" y="1442"/>
                  <a:pt x="1250" y="1428"/>
                  <a:pt x="1195" y="1412"/>
                </a:cubicBezTo>
                <a:cubicBezTo>
                  <a:pt x="1168" y="1394"/>
                  <a:pt x="1140" y="1388"/>
                  <a:pt x="1108" y="1383"/>
                </a:cubicBezTo>
                <a:cubicBezTo>
                  <a:pt x="1059" y="1365"/>
                  <a:pt x="1126" y="1394"/>
                  <a:pt x="1089" y="1364"/>
                </a:cubicBezTo>
                <a:cubicBezTo>
                  <a:pt x="1077" y="1355"/>
                  <a:pt x="1060" y="1355"/>
                  <a:pt x="1046" y="1349"/>
                </a:cubicBezTo>
                <a:cubicBezTo>
                  <a:pt x="1037" y="1340"/>
                  <a:pt x="1032" y="1328"/>
                  <a:pt x="1022" y="1320"/>
                </a:cubicBezTo>
                <a:cubicBezTo>
                  <a:pt x="1011" y="1311"/>
                  <a:pt x="988" y="1306"/>
                  <a:pt x="974" y="1301"/>
                </a:cubicBezTo>
                <a:cubicBezTo>
                  <a:pt x="968" y="1283"/>
                  <a:pt x="956" y="1281"/>
                  <a:pt x="950" y="1263"/>
                </a:cubicBezTo>
                <a:cubicBezTo>
                  <a:pt x="962" y="1227"/>
                  <a:pt x="928" y="1199"/>
                  <a:pt x="916" y="1167"/>
                </a:cubicBezTo>
                <a:cubicBezTo>
                  <a:pt x="927" y="1133"/>
                  <a:pt x="899" y="1152"/>
                  <a:pt x="873" y="1143"/>
                </a:cubicBezTo>
                <a:cubicBezTo>
                  <a:pt x="864" y="1117"/>
                  <a:pt x="860" y="1091"/>
                  <a:pt x="849" y="1066"/>
                </a:cubicBezTo>
                <a:cubicBezTo>
                  <a:pt x="855" y="1018"/>
                  <a:pt x="853" y="990"/>
                  <a:pt x="825" y="951"/>
                </a:cubicBezTo>
                <a:cubicBezTo>
                  <a:pt x="818" y="930"/>
                  <a:pt x="821" y="920"/>
                  <a:pt x="801" y="908"/>
                </a:cubicBezTo>
                <a:cubicBezTo>
                  <a:pt x="795" y="898"/>
                  <a:pt x="789" y="884"/>
                  <a:pt x="777" y="879"/>
                </a:cubicBezTo>
                <a:cubicBezTo>
                  <a:pt x="765" y="874"/>
                  <a:pt x="739" y="869"/>
                  <a:pt x="739" y="869"/>
                </a:cubicBezTo>
                <a:cubicBezTo>
                  <a:pt x="702" y="847"/>
                  <a:pt x="722" y="808"/>
                  <a:pt x="724" y="764"/>
                </a:cubicBezTo>
                <a:cubicBezTo>
                  <a:pt x="721" y="748"/>
                  <a:pt x="712" y="733"/>
                  <a:pt x="710" y="716"/>
                </a:cubicBezTo>
                <a:cubicBezTo>
                  <a:pt x="709" y="703"/>
                  <a:pt x="720" y="681"/>
                  <a:pt x="724" y="668"/>
                </a:cubicBezTo>
                <a:cubicBezTo>
                  <a:pt x="723" y="655"/>
                  <a:pt x="717" y="642"/>
                  <a:pt x="720" y="629"/>
                </a:cubicBezTo>
                <a:cubicBezTo>
                  <a:pt x="722" y="618"/>
                  <a:pt x="739" y="600"/>
                  <a:pt x="739" y="600"/>
                </a:cubicBezTo>
                <a:cubicBezTo>
                  <a:pt x="720" y="576"/>
                  <a:pt x="693" y="546"/>
                  <a:pt x="667" y="528"/>
                </a:cubicBezTo>
                <a:cubicBezTo>
                  <a:pt x="687" y="515"/>
                  <a:pt x="689" y="526"/>
                  <a:pt x="710" y="533"/>
                </a:cubicBezTo>
                <a:cubicBezTo>
                  <a:pt x="716" y="531"/>
                  <a:pt x="726" y="534"/>
                  <a:pt x="729" y="528"/>
                </a:cubicBezTo>
                <a:cubicBezTo>
                  <a:pt x="731" y="524"/>
                  <a:pt x="720" y="526"/>
                  <a:pt x="715" y="524"/>
                </a:cubicBezTo>
                <a:cubicBezTo>
                  <a:pt x="684" y="514"/>
                  <a:pt x="694" y="517"/>
                  <a:pt x="672" y="509"/>
                </a:cubicBezTo>
                <a:cubicBezTo>
                  <a:pt x="667" y="507"/>
                  <a:pt x="657" y="504"/>
                  <a:pt x="657" y="504"/>
                </a:cubicBezTo>
                <a:cubicBezTo>
                  <a:pt x="632" y="479"/>
                  <a:pt x="648" y="490"/>
                  <a:pt x="648" y="514"/>
                </a:cubicBezTo>
                <a:cubicBezTo>
                  <a:pt x="648" y="519"/>
                  <a:pt x="645" y="505"/>
                  <a:pt x="643" y="500"/>
                </a:cubicBezTo>
                <a:cubicBezTo>
                  <a:pt x="637" y="484"/>
                  <a:pt x="632" y="467"/>
                  <a:pt x="624" y="452"/>
                </a:cubicBezTo>
                <a:cubicBezTo>
                  <a:pt x="617" y="438"/>
                  <a:pt x="615" y="419"/>
                  <a:pt x="604" y="408"/>
                </a:cubicBezTo>
                <a:cubicBezTo>
                  <a:pt x="583" y="387"/>
                  <a:pt x="568" y="371"/>
                  <a:pt x="552" y="346"/>
                </a:cubicBezTo>
                <a:cubicBezTo>
                  <a:pt x="536" y="287"/>
                  <a:pt x="531" y="229"/>
                  <a:pt x="480" y="188"/>
                </a:cubicBezTo>
                <a:cubicBezTo>
                  <a:pt x="473" y="190"/>
                  <a:pt x="446" y="197"/>
                  <a:pt x="441" y="197"/>
                </a:cubicBezTo>
                <a:cubicBezTo>
                  <a:pt x="435" y="196"/>
                  <a:pt x="432" y="190"/>
                  <a:pt x="427" y="188"/>
                </a:cubicBezTo>
                <a:cubicBezTo>
                  <a:pt x="403" y="178"/>
                  <a:pt x="375" y="171"/>
                  <a:pt x="350" y="164"/>
                </a:cubicBezTo>
                <a:cubicBezTo>
                  <a:pt x="317" y="141"/>
                  <a:pt x="317" y="133"/>
                  <a:pt x="326" y="159"/>
                </a:cubicBezTo>
                <a:cubicBezTo>
                  <a:pt x="312" y="199"/>
                  <a:pt x="280" y="156"/>
                  <a:pt x="259" y="149"/>
                </a:cubicBezTo>
                <a:cubicBezTo>
                  <a:pt x="243" y="105"/>
                  <a:pt x="156" y="126"/>
                  <a:pt x="129" y="125"/>
                </a:cubicBezTo>
                <a:cubicBezTo>
                  <a:pt x="96" y="68"/>
                  <a:pt x="126" y="67"/>
                  <a:pt x="67" y="58"/>
                </a:cubicBezTo>
                <a:cubicBezTo>
                  <a:pt x="52" y="38"/>
                  <a:pt x="52" y="26"/>
                  <a:pt x="48" y="0"/>
                </a:cubicBezTo>
                <a:cubicBezTo>
                  <a:pt x="39" y="3"/>
                  <a:pt x="24" y="6"/>
                  <a:pt x="19" y="15"/>
                </a:cubicBezTo>
                <a:cubicBezTo>
                  <a:pt x="15" y="21"/>
                  <a:pt x="0" y="59"/>
                  <a:pt x="0" y="68"/>
                </a:cubicBezTo>
              </a:path>
            </a:pathLst>
          </a:custGeom>
          <a:noFill/>
          <a:ln w="57240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2" name="WordArt 4"/>
          <p:cNvSpPr>
            <a:spLocks noChangeArrowheads="1" noChangeShapeType="1" noTextEdit="1"/>
          </p:cNvSpPr>
          <p:nvPr/>
        </p:nvSpPr>
        <p:spPr bwMode="auto">
          <a:xfrm>
            <a:off x="533400" y="1524000"/>
            <a:ext cx="12573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74"/>
              </a:avLst>
            </a:prstTxWarp>
          </a:bodyPr>
          <a:lstStyle/>
          <a:p>
            <a:pPr algn="ctr"/>
            <a:r>
              <a:rPr lang="en-US" sz="3600" i="1" kern="1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effectLst>
                  <a:outerShdw blurRad="63500" dist="17819" dir="2700000" algn="ctr" rotWithShape="0">
                    <a:srgbClr val="000000">
                      <a:alpha val="80011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Asyur</a:t>
            </a:r>
          </a:p>
        </p:txBody>
      </p:sp>
      <p:sp>
        <p:nvSpPr>
          <p:cNvPr id="7173" name="WordArt 5"/>
          <p:cNvSpPr>
            <a:spLocks noChangeArrowheads="1" noChangeShapeType="1" noTextEdit="1"/>
          </p:cNvSpPr>
          <p:nvPr/>
        </p:nvSpPr>
        <p:spPr bwMode="auto">
          <a:xfrm>
            <a:off x="1143000" y="2667000"/>
            <a:ext cx="12573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74"/>
              </a:avLst>
            </a:prstTxWarp>
          </a:bodyPr>
          <a:lstStyle/>
          <a:p>
            <a:pPr algn="ctr"/>
            <a:r>
              <a:rPr lang="en-US" sz="3600" i="1" kern="1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effectLst>
                  <a:outerShdw blurRad="63500" dist="17819" dir="2700000" algn="ctr" rotWithShape="0">
                    <a:srgbClr val="000000">
                      <a:alpha val="80011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Babel</a:t>
            </a:r>
          </a:p>
        </p:txBody>
      </p:sp>
      <p:sp>
        <p:nvSpPr>
          <p:cNvPr id="7174" name="WordArt 6"/>
          <p:cNvSpPr>
            <a:spLocks noChangeArrowheads="1" noChangeShapeType="1" noTextEdit="1"/>
          </p:cNvSpPr>
          <p:nvPr/>
        </p:nvSpPr>
        <p:spPr bwMode="auto">
          <a:xfrm>
            <a:off x="1905000" y="3810000"/>
            <a:ext cx="12573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620"/>
              </a:avLst>
            </a:prstTxWarp>
          </a:bodyPr>
          <a:lstStyle/>
          <a:p>
            <a:pPr algn="ctr"/>
            <a:r>
              <a:rPr lang="en-US" sz="3600" i="1" kern="1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effectLst>
                  <a:outerShdw blurRad="63500" dist="17819" dir="2700000" algn="ctr" rotWithShape="0">
                    <a:srgbClr val="000000">
                      <a:alpha val="80011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Kasdim</a:t>
            </a:r>
          </a:p>
        </p:txBody>
      </p:sp>
      <p:sp>
        <p:nvSpPr>
          <p:cNvPr id="7175" name="WordArt 7"/>
          <p:cNvSpPr>
            <a:spLocks noChangeArrowheads="1" noChangeShapeType="1" noTextEdit="1"/>
          </p:cNvSpPr>
          <p:nvPr/>
        </p:nvSpPr>
        <p:spPr bwMode="auto">
          <a:xfrm>
            <a:off x="3505200" y="2667000"/>
            <a:ext cx="12573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620"/>
              </a:avLst>
            </a:prstTxWarp>
          </a:bodyPr>
          <a:lstStyle/>
          <a:p>
            <a:pPr algn="ctr"/>
            <a:r>
              <a:rPr lang="en-US" sz="3600" i="1" kern="1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FFFF"/>
                </a:solidFill>
                <a:effectLst>
                  <a:outerShdw blurRad="63500" dist="17819" dir="2700000" algn="ctr" rotWithShape="0">
                    <a:srgbClr val="000000">
                      <a:alpha val="80011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Persia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-76200" y="2162175"/>
            <a:ext cx="19685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1750"/>
              </a:spcBef>
              <a:buClr>
                <a:srgbClr val="000514"/>
              </a:buClr>
            </a:pPr>
            <a:r>
              <a:rPr lang="en-GB" sz="2800" b="1">
                <a:solidFill>
                  <a:srgbClr val="000514"/>
                </a:solidFill>
              </a:rPr>
              <a:t>Efrat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838200" y="1004888"/>
            <a:ext cx="1968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1750"/>
              </a:spcBef>
              <a:buClr>
                <a:srgbClr val="000514"/>
              </a:buClr>
            </a:pPr>
            <a:r>
              <a:rPr lang="en-GB" sz="2800" b="1">
                <a:solidFill>
                  <a:srgbClr val="000514"/>
                </a:solidFill>
              </a:rPr>
              <a:t>Tigris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3200400" y="5195888"/>
            <a:ext cx="2438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1750"/>
              </a:spcBef>
              <a:buClr>
                <a:srgbClr val="000514"/>
              </a:buClr>
            </a:pPr>
            <a:r>
              <a:rPr lang="en-GB" sz="2800" b="1">
                <a:solidFill>
                  <a:srgbClr val="000514"/>
                </a:solidFill>
              </a:rPr>
              <a:t>Teluk Persia</a:t>
            </a:r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 flipH="1">
            <a:off x="1446213" y="838200"/>
            <a:ext cx="2974975" cy="1447800"/>
          </a:xfrm>
          <a:prstGeom prst="line">
            <a:avLst/>
          </a:prstGeom>
          <a:noFill/>
          <a:ln w="7632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2590800" y="76200"/>
            <a:ext cx="3886200" cy="762000"/>
          </a:xfrm>
          <a:prstGeom prst="rect">
            <a:avLst/>
          </a:prstGeom>
          <a:solidFill>
            <a:srgbClr val="A886E0"/>
          </a:solidFill>
          <a:ln w="9360">
            <a:solidFill>
              <a:srgbClr val="00051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 eaLnBrk="1" hangingPunct="1">
              <a:lnSpc>
                <a:spcPct val="100000"/>
              </a:lnSpc>
              <a:buClr>
                <a:srgbClr val="003399"/>
              </a:buClr>
              <a:buFont typeface="Garamond" charset="0"/>
              <a:buNone/>
            </a:pPr>
            <a:r>
              <a:rPr lang="en-GB" sz="4000" b="1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Mesopotamia</a:t>
            </a: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8686800" y="76200"/>
            <a:ext cx="457200" cy="457200"/>
          </a:xfrm>
          <a:prstGeom prst="rect">
            <a:avLst/>
          </a:prstGeom>
          <a:solidFill>
            <a:srgbClr val="000514"/>
          </a:solidFill>
          <a:ln>
            <a:noFill/>
          </a:ln>
          <a:effectLst>
            <a:outerShdw blurRad="63500" dist="36147" dir="2700000" algn="ctr" rotWithShape="0">
              <a:srgbClr val="000514">
                <a:alpha val="5002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1500"/>
              </a:spcBef>
              <a:buFont typeface="Garamond" charset="0"/>
              <a:buNone/>
            </a:pPr>
            <a:r>
              <a:rPr lang="en-GB" sz="2400" b="1">
                <a:latin typeface="Garamond" charset="0"/>
              </a:rPr>
              <a:t>9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7173" grpId="0" animBg="1"/>
      <p:bldP spid="7174" grpId="0" animBg="1"/>
      <p:bldP spid="7175" grpId="0" animBg="1"/>
      <p:bldP spid="717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301"/>
          <a:stretch>
            <a:fillRect/>
          </a:stretch>
        </p:blipFill>
        <p:spPr bwMode="auto">
          <a:xfrm>
            <a:off x="0" y="0"/>
            <a:ext cx="92964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5394" t="3577" r="2937" b="5530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57200"/>
            <a:ext cx="2514600" cy="1066800"/>
          </a:xfrm>
          <a:solidFill>
            <a:srgbClr val="FF0000"/>
          </a:solidFill>
          <a:ln w="9360">
            <a:solidFill>
              <a:srgbClr val="000514"/>
            </a:solidFill>
            <a:miter lim="800000"/>
            <a:headEnd/>
            <a:tailEnd/>
          </a:ln>
        </p:spPr>
        <p:txBody>
          <a:bodyPr lIns="91440" tIns="45720" rIns="91440" bIns="45720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0"/>
              <a:t>Jalur Kiri</a:t>
            </a: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5867400" y="457200"/>
            <a:ext cx="2895600" cy="1066800"/>
          </a:xfrm>
          <a:prstGeom prst="rect">
            <a:avLst/>
          </a:prstGeom>
          <a:solidFill>
            <a:srgbClr val="0099CC"/>
          </a:solidFill>
          <a:ln w="9360">
            <a:solidFill>
              <a:srgbClr val="00051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 eaLnBrk="1" hangingPunct="1">
              <a:lnSpc>
                <a:spcPct val="100000"/>
              </a:lnSpc>
              <a:buFont typeface="Garamond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>
                <a:solidFill>
                  <a:srgbClr val="FFFFFF"/>
                </a:solidFill>
                <a:latin typeface="Garamond" charset="0"/>
              </a:rPr>
              <a:t>Jalur Kanan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2971800" y="457200"/>
            <a:ext cx="2895600" cy="1066800"/>
          </a:xfrm>
          <a:prstGeom prst="rect">
            <a:avLst/>
          </a:prstGeom>
          <a:solidFill>
            <a:srgbClr val="0005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2000"/>
              </a:spcBef>
              <a:buFont typeface="Garamond" charset="0"/>
              <a:buNone/>
            </a:pPr>
            <a:r>
              <a:rPr lang="en-GB" sz="3200" b="1">
                <a:latin typeface="Garamond" charset="0"/>
              </a:rPr>
              <a:t>Kehidupan di Israel Kuno</a:t>
            </a:r>
          </a:p>
        </p:txBody>
      </p:sp>
      <p:sp>
        <p:nvSpPr>
          <p:cNvPr id="44037" name="Freeform 5"/>
          <p:cNvSpPr>
            <a:spLocks noChangeArrowheads="1"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>
              <a:gd name="T0" fmla="*/ 0 w 3121"/>
              <a:gd name="T1" fmla="*/ 3195 h 3204"/>
              <a:gd name="T2" fmla="*/ 189 w 3121"/>
              <a:gd name="T3" fmla="*/ 3174 h 3204"/>
              <a:gd name="T4" fmla="*/ 252 w 3121"/>
              <a:gd name="T5" fmla="*/ 3132 h 3204"/>
              <a:gd name="T6" fmla="*/ 283 w 3121"/>
              <a:gd name="T7" fmla="*/ 3111 h 3204"/>
              <a:gd name="T8" fmla="*/ 335 w 3121"/>
              <a:gd name="T9" fmla="*/ 3048 h 3204"/>
              <a:gd name="T10" fmla="*/ 608 w 3121"/>
              <a:gd name="T11" fmla="*/ 2975 h 3204"/>
              <a:gd name="T12" fmla="*/ 828 w 3121"/>
              <a:gd name="T13" fmla="*/ 2901 h 3204"/>
              <a:gd name="T14" fmla="*/ 911 w 3121"/>
              <a:gd name="T15" fmla="*/ 2880 h 3204"/>
              <a:gd name="T16" fmla="*/ 1068 w 3121"/>
              <a:gd name="T17" fmla="*/ 2776 h 3204"/>
              <a:gd name="T18" fmla="*/ 1362 w 3121"/>
              <a:gd name="T19" fmla="*/ 2723 h 3204"/>
              <a:gd name="T20" fmla="*/ 1466 w 3121"/>
              <a:gd name="T21" fmla="*/ 2681 h 3204"/>
              <a:gd name="T22" fmla="*/ 1602 w 3121"/>
              <a:gd name="T23" fmla="*/ 2566 h 3204"/>
              <a:gd name="T24" fmla="*/ 1634 w 3121"/>
              <a:gd name="T25" fmla="*/ 2482 h 3204"/>
              <a:gd name="T26" fmla="*/ 1707 w 3121"/>
              <a:gd name="T27" fmla="*/ 2346 h 3204"/>
              <a:gd name="T28" fmla="*/ 1812 w 3121"/>
              <a:gd name="T29" fmla="*/ 2200 h 3204"/>
              <a:gd name="T30" fmla="*/ 1917 w 3121"/>
              <a:gd name="T31" fmla="*/ 2043 h 3204"/>
              <a:gd name="T32" fmla="*/ 1948 w 3121"/>
              <a:gd name="T33" fmla="*/ 2022 h 3204"/>
              <a:gd name="T34" fmla="*/ 1980 w 3121"/>
              <a:gd name="T35" fmla="*/ 1980 h 3204"/>
              <a:gd name="T36" fmla="*/ 2021 w 3121"/>
              <a:gd name="T37" fmla="*/ 1917 h 3204"/>
              <a:gd name="T38" fmla="*/ 2032 w 3121"/>
              <a:gd name="T39" fmla="*/ 1885 h 3204"/>
              <a:gd name="T40" fmla="*/ 2063 w 3121"/>
              <a:gd name="T41" fmla="*/ 1865 h 3204"/>
              <a:gd name="T42" fmla="*/ 2116 w 3121"/>
              <a:gd name="T43" fmla="*/ 1812 h 3204"/>
              <a:gd name="T44" fmla="*/ 2168 w 3121"/>
              <a:gd name="T45" fmla="*/ 1770 h 3204"/>
              <a:gd name="T46" fmla="*/ 2231 w 3121"/>
              <a:gd name="T47" fmla="*/ 1634 h 3204"/>
              <a:gd name="T48" fmla="*/ 2283 w 3121"/>
              <a:gd name="T49" fmla="*/ 1529 h 3204"/>
              <a:gd name="T50" fmla="*/ 2336 w 3121"/>
              <a:gd name="T51" fmla="*/ 1330 h 3204"/>
              <a:gd name="T52" fmla="*/ 2398 w 3121"/>
              <a:gd name="T53" fmla="*/ 1142 h 3204"/>
              <a:gd name="T54" fmla="*/ 2482 w 3121"/>
              <a:gd name="T55" fmla="*/ 880 h 3204"/>
              <a:gd name="T56" fmla="*/ 2514 w 3121"/>
              <a:gd name="T57" fmla="*/ 849 h 3204"/>
              <a:gd name="T58" fmla="*/ 2587 w 3121"/>
              <a:gd name="T59" fmla="*/ 733 h 3204"/>
              <a:gd name="T60" fmla="*/ 2723 w 3121"/>
              <a:gd name="T61" fmla="*/ 545 h 3204"/>
              <a:gd name="T62" fmla="*/ 2744 w 3121"/>
              <a:gd name="T63" fmla="*/ 503 h 3204"/>
              <a:gd name="T64" fmla="*/ 2786 w 3121"/>
              <a:gd name="T65" fmla="*/ 440 h 3204"/>
              <a:gd name="T66" fmla="*/ 2838 w 3121"/>
              <a:gd name="T67" fmla="*/ 346 h 3204"/>
              <a:gd name="T68" fmla="*/ 2933 w 3121"/>
              <a:gd name="T69" fmla="*/ 189 h 3204"/>
              <a:gd name="T70" fmla="*/ 3006 w 3121"/>
              <a:gd name="T71" fmla="*/ 116 h 3204"/>
              <a:gd name="T72" fmla="*/ 3090 w 3121"/>
              <a:gd name="T73" fmla="*/ 53 h 3204"/>
              <a:gd name="T74" fmla="*/ 3121 w 3121"/>
              <a:gd name="T75" fmla="*/ 0 h 3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24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38" name="Freeform 6"/>
          <p:cNvSpPr>
            <a:spLocks noChangeArrowheads="1"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>
              <a:gd name="T0" fmla="*/ 0 w 589"/>
              <a:gd name="T1" fmla="*/ 492 h 627"/>
              <a:gd name="T2" fmla="*/ 10 w 589"/>
              <a:gd name="T3" fmla="*/ 460 h 627"/>
              <a:gd name="T4" fmla="*/ 41 w 589"/>
              <a:gd name="T5" fmla="*/ 471 h 627"/>
              <a:gd name="T6" fmla="*/ 104 w 589"/>
              <a:gd name="T7" fmla="*/ 513 h 627"/>
              <a:gd name="T8" fmla="*/ 303 w 589"/>
              <a:gd name="T9" fmla="*/ 544 h 627"/>
              <a:gd name="T10" fmla="*/ 366 w 589"/>
              <a:gd name="T11" fmla="*/ 565 h 627"/>
              <a:gd name="T12" fmla="*/ 439 w 589"/>
              <a:gd name="T13" fmla="*/ 607 h 627"/>
              <a:gd name="T14" fmla="*/ 544 w 589"/>
              <a:gd name="T15" fmla="*/ 597 h 627"/>
              <a:gd name="T16" fmla="*/ 481 w 589"/>
              <a:gd name="T17" fmla="*/ 419 h 627"/>
              <a:gd name="T18" fmla="*/ 387 w 589"/>
              <a:gd name="T19" fmla="*/ 303 h 627"/>
              <a:gd name="T20" fmla="*/ 418 w 589"/>
              <a:gd name="T21" fmla="*/ 115 h 627"/>
              <a:gd name="T22" fmla="*/ 439 w 589"/>
              <a:gd name="T23" fmla="*/ 62 h 627"/>
              <a:gd name="T24" fmla="*/ 460 w 589"/>
              <a:gd name="T25" fmla="*/ 0 h 627"/>
              <a:gd name="T26" fmla="*/ 492 w 589"/>
              <a:gd name="T27" fmla="*/ 10 h 627"/>
              <a:gd name="T28" fmla="*/ 523 w 589"/>
              <a:gd name="T29" fmla="*/ 21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24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39" name="Freeform 7"/>
          <p:cNvSpPr>
            <a:spLocks noChangeArrowheads="1"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>
              <a:gd name="T0" fmla="*/ 0 w 429"/>
              <a:gd name="T1" fmla="*/ 466 h 466"/>
              <a:gd name="T2" fmla="*/ 52 w 429"/>
              <a:gd name="T3" fmla="*/ 215 h 466"/>
              <a:gd name="T4" fmla="*/ 105 w 429"/>
              <a:gd name="T5" fmla="*/ 142 h 466"/>
              <a:gd name="T6" fmla="*/ 429 w 429"/>
              <a:gd name="T7" fmla="*/ 48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24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0" name="Freeform 8"/>
          <p:cNvSpPr>
            <a:spLocks noChangeArrowheads="1"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>
              <a:gd name="T0" fmla="*/ 10 w 387"/>
              <a:gd name="T1" fmla="*/ 1110 h 1110"/>
              <a:gd name="T2" fmla="*/ 73 w 387"/>
              <a:gd name="T3" fmla="*/ 932 h 1110"/>
              <a:gd name="T4" fmla="*/ 125 w 387"/>
              <a:gd name="T5" fmla="*/ 723 h 1110"/>
              <a:gd name="T6" fmla="*/ 188 w 387"/>
              <a:gd name="T7" fmla="*/ 628 h 1110"/>
              <a:gd name="T8" fmla="*/ 220 w 387"/>
              <a:gd name="T9" fmla="*/ 565 h 1110"/>
              <a:gd name="T10" fmla="*/ 241 w 387"/>
              <a:gd name="T11" fmla="*/ 482 h 1110"/>
              <a:gd name="T12" fmla="*/ 283 w 387"/>
              <a:gd name="T13" fmla="*/ 419 h 1110"/>
              <a:gd name="T14" fmla="*/ 324 w 387"/>
              <a:gd name="T15" fmla="*/ 157 h 1110"/>
              <a:gd name="T16" fmla="*/ 387 w 387"/>
              <a:gd name="T17" fmla="*/ 0 h 1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24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1588" y="2071688"/>
            <a:ext cx="42576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50000"/>
              </a:lnSpc>
              <a:spcBef>
                <a:spcPts val="2250"/>
              </a:spcBef>
              <a:buClr>
                <a:srgbClr val="FF0000"/>
              </a:buClr>
              <a:buFont typeface="Garamond" charset="0"/>
              <a:buNone/>
            </a:pPr>
            <a:r>
              <a:rPr lang="en-GB" sz="3600" b="1">
                <a:solidFill>
                  <a:srgbClr val="FF0000"/>
                </a:solidFill>
                <a:latin typeface="Garamond" charset="0"/>
              </a:rPr>
              <a:t>Masyarakat perairan</a:t>
            </a:r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6057900" y="1995488"/>
            <a:ext cx="2781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50000"/>
              </a:lnSpc>
              <a:spcBef>
                <a:spcPts val="2250"/>
              </a:spcBef>
              <a:buClr>
                <a:srgbClr val="003399"/>
              </a:buClr>
              <a:buFont typeface="Garamond" charset="0"/>
              <a:buNone/>
            </a:pPr>
            <a:r>
              <a:rPr lang="en-GB" sz="3600" b="1">
                <a:solidFill>
                  <a:srgbClr val="003399"/>
                </a:solidFill>
                <a:latin typeface="Garamond" charset="0"/>
              </a:rPr>
              <a:t>Orang Gurun</a:t>
            </a:r>
          </a:p>
        </p:txBody>
      </p:sp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0" y="6019800"/>
            <a:ext cx="2286000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Clr>
                <a:srgbClr val="FF0000"/>
              </a:buClr>
              <a:buFont typeface="Garamond" charset="0"/>
              <a:buNone/>
            </a:pPr>
            <a:r>
              <a:rPr lang="en-GB" sz="3600" b="1">
                <a:solidFill>
                  <a:srgbClr val="FF0000"/>
                </a:solidFill>
                <a:latin typeface="Garamond" charset="0"/>
              </a:rPr>
              <a:t>Mesir</a:t>
            </a:r>
          </a:p>
        </p:txBody>
      </p:sp>
      <p:sp>
        <p:nvSpPr>
          <p:cNvPr id="44044" name="Text Box 12"/>
          <p:cNvSpPr txBox="1">
            <a:spLocks noChangeArrowheads="1"/>
          </p:cNvSpPr>
          <p:nvPr/>
        </p:nvSpPr>
        <p:spPr bwMode="auto">
          <a:xfrm>
            <a:off x="1219200" y="4994275"/>
            <a:ext cx="2286000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Clr>
                <a:srgbClr val="FF0000"/>
              </a:buClr>
              <a:buFont typeface="Garamond" charset="0"/>
              <a:buNone/>
            </a:pPr>
            <a:r>
              <a:rPr lang="en-GB" sz="3600" b="1">
                <a:solidFill>
                  <a:srgbClr val="FF0000"/>
                </a:solidFill>
                <a:latin typeface="Garamond" charset="0"/>
              </a:rPr>
              <a:t>Filistin</a:t>
            </a:r>
          </a:p>
        </p:txBody>
      </p:sp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2895600" y="-152400"/>
            <a:ext cx="2743200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Clr>
                <a:srgbClr val="FF0000"/>
              </a:buClr>
              <a:buFont typeface="Garamond" charset="0"/>
              <a:buNone/>
            </a:pPr>
            <a:r>
              <a:rPr lang="en-GB" sz="3600" b="1">
                <a:solidFill>
                  <a:srgbClr val="FF0000"/>
                </a:solidFill>
                <a:latin typeface="Garamond" charset="0"/>
              </a:rPr>
              <a:t>Fenisia</a:t>
            </a:r>
          </a:p>
        </p:txBody>
      </p:sp>
      <p:sp>
        <p:nvSpPr>
          <p:cNvPr id="44046" name="Text Box 14"/>
          <p:cNvSpPr txBox="1">
            <a:spLocks noChangeArrowheads="1"/>
          </p:cNvSpPr>
          <p:nvPr/>
        </p:nvSpPr>
        <p:spPr bwMode="auto">
          <a:xfrm>
            <a:off x="6400800" y="-152400"/>
            <a:ext cx="1752600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Clr>
                <a:srgbClr val="FF0000"/>
              </a:buClr>
              <a:buFont typeface="Garamond" charset="0"/>
              <a:buNone/>
            </a:pPr>
            <a:r>
              <a:rPr lang="en-GB" sz="3600" b="1">
                <a:solidFill>
                  <a:srgbClr val="FF0000"/>
                </a:solidFill>
                <a:latin typeface="Garamond" charset="0"/>
              </a:rPr>
              <a:t>Syria</a:t>
            </a:r>
          </a:p>
        </p:txBody>
      </p:sp>
      <p:sp>
        <p:nvSpPr>
          <p:cNvPr id="44047" name="Text Box 15"/>
          <p:cNvSpPr txBox="1">
            <a:spLocks noChangeArrowheads="1"/>
          </p:cNvSpPr>
          <p:nvPr/>
        </p:nvSpPr>
        <p:spPr bwMode="auto">
          <a:xfrm>
            <a:off x="3048000" y="1447800"/>
            <a:ext cx="2286000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Clr>
                <a:srgbClr val="FF0000"/>
              </a:buClr>
              <a:buFont typeface="Garamond" charset="0"/>
              <a:buNone/>
            </a:pPr>
            <a:r>
              <a:rPr lang="en-GB" sz="3600" b="1">
                <a:solidFill>
                  <a:srgbClr val="FF0000"/>
                </a:solidFill>
                <a:latin typeface="Garamond" charset="0"/>
              </a:rPr>
              <a:t>Romawi</a:t>
            </a:r>
          </a:p>
        </p:txBody>
      </p:sp>
      <p:sp>
        <p:nvSpPr>
          <p:cNvPr id="44048" name="Text Box 16"/>
          <p:cNvSpPr txBox="1">
            <a:spLocks noChangeArrowheads="1"/>
          </p:cNvSpPr>
          <p:nvPr/>
        </p:nvSpPr>
        <p:spPr bwMode="auto">
          <a:xfrm>
            <a:off x="1600200" y="3962400"/>
            <a:ext cx="2133600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Clr>
                <a:srgbClr val="FF0000"/>
              </a:buClr>
              <a:buFont typeface="Garamond" charset="0"/>
              <a:buNone/>
            </a:pPr>
            <a:r>
              <a:rPr lang="en-GB" sz="3600" b="1">
                <a:solidFill>
                  <a:srgbClr val="FF0000"/>
                </a:solidFill>
                <a:latin typeface="Garamond" charset="0"/>
              </a:rPr>
              <a:t>Asyur</a:t>
            </a:r>
          </a:p>
        </p:txBody>
      </p:sp>
      <p:sp>
        <p:nvSpPr>
          <p:cNvPr id="44049" name="Text Box 17"/>
          <p:cNvSpPr txBox="1">
            <a:spLocks noChangeArrowheads="1"/>
          </p:cNvSpPr>
          <p:nvPr/>
        </p:nvSpPr>
        <p:spPr bwMode="auto">
          <a:xfrm>
            <a:off x="1371600" y="2971800"/>
            <a:ext cx="2743200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Clr>
                <a:srgbClr val="FF0000"/>
              </a:buClr>
              <a:buFont typeface="Garamond" charset="0"/>
              <a:buNone/>
            </a:pPr>
            <a:r>
              <a:rPr lang="en-GB" sz="3600" b="1">
                <a:solidFill>
                  <a:srgbClr val="FF0000"/>
                </a:solidFill>
                <a:latin typeface="Garamond" charset="0"/>
              </a:rPr>
              <a:t>Babel</a:t>
            </a:r>
          </a:p>
        </p:txBody>
      </p:sp>
      <p:sp>
        <p:nvSpPr>
          <p:cNvPr id="44050" name="Text Box 18"/>
          <p:cNvSpPr txBox="1">
            <a:spLocks noChangeArrowheads="1"/>
          </p:cNvSpPr>
          <p:nvPr/>
        </p:nvSpPr>
        <p:spPr bwMode="auto">
          <a:xfrm>
            <a:off x="3886200" y="4038600"/>
            <a:ext cx="20574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50000"/>
              </a:lnSpc>
              <a:spcBef>
                <a:spcPts val="2250"/>
              </a:spcBef>
              <a:buClr>
                <a:srgbClr val="003399"/>
              </a:buClr>
              <a:buFont typeface="Garamond" charset="0"/>
              <a:buNone/>
            </a:pPr>
            <a:r>
              <a:rPr lang="en-GB" sz="3600" b="1">
                <a:solidFill>
                  <a:srgbClr val="003399"/>
                </a:solidFill>
                <a:latin typeface="Garamond" charset="0"/>
              </a:rPr>
              <a:t>Israel</a:t>
            </a:r>
          </a:p>
        </p:txBody>
      </p:sp>
      <p:sp>
        <p:nvSpPr>
          <p:cNvPr id="44051" name="Text Box 19"/>
          <p:cNvSpPr txBox="1">
            <a:spLocks noChangeArrowheads="1"/>
          </p:cNvSpPr>
          <p:nvPr/>
        </p:nvSpPr>
        <p:spPr bwMode="auto">
          <a:xfrm>
            <a:off x="6324600" y="3733800"/>
            <a:ext cx="24384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50000"/>
              </a:lnSpc>
              <a:spcBef>
                <a:spcPts val="2250"/>
              </a:spcBef>
              <a:buClr>
                <a:srgbClr val="003399"/>
              </a:buClr>
              <a:buFont typeface="Garamond" charset="0"/>
              <a:buNone/>
            </a:pPr>
            <a:r>
              <a:rPr lang="en-GB" sz="3600" b="1">
                <a:solidFill>
                  <a:srgbClr val="003399"/>
                </a:solidFill>
                <a:latin typeface="Garamond" charset="0"/>
              </a:rPr>
              <a:t>Amon</a:t>
            </a:r>
          </a:p>
        </p:txBody>
      </p:sp>
      <p:sp>
        <p:nvSpPr>
          <p:cNvPr id="44052" name="Text Box 20"/>
          <p:cNvSpPr txBox="1">
            <a:spLocks noChangeArrowheads="1"/>
          </p:cNvSpPr>
          <p:nvPr/>
        </p:nvSpPr>
        <p:spPr bwMode="auto">
          <a:xfrm>
            <a:off x="6172200" y="5334000"/>
            <a:ext cx="20574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50000"/>
              </a:lnSpc>
              <a:spcBef>
                <a:spcPts val="2250"/>
              </a:spcBef>
              <a:buClr>
                <a:srgbClr val="003399"/>
              </a:buClr>
              <a:buFont typeface="Garamond" charset="0"/>
              <a:buNone/>
            </a:pPr>
            <a:r>
              <a:rPr lang="en-GB" sz="3600" b="1">
                <a:solidFill>
                  <a:srgbClr val="003399"/>
                </a:solidFill>
                <a:latin typeface="Garamond" charset="0"/>
              </a:rPr>
              <a:t>Moab</a:t>
            </a:r>
          </a:p>
        </p:txBody>
      </p:sp>
      <p:sp>
        <p:nvSpPr>
          <p:cNvPr id="44053" name="Text Box 21"/>
          <p:cNvSpPr txBox="1">
            <a:spLocks noChangeArrowheads="1"/>
          </p:cNvSpPr>
          <p:nvPr/>
        </p:nvSpPr>
        <p:spPr bwMode="auto">
          <a:xfrm>
            <a:off x="6096000" y="6491288"/>
            <a:ext cx="22860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50000"/>
              </a:lnSpc>
              <a:spcBef>
                <a:spcPts val="2250"/>
              </a:spcBef>
              <a:buClr>
                <a:srgbClr val="003399"/>
              </a:buClr>
              <a:buFont typeface="Garamond" charset="0"/>
              <a:buNone/>
            </a:pPr>
            <a:r>
              <a:rPr lang="en-GB" sz="3600" b="1">
                <a:solidFill>
                  <a:srgbClr val="003399"/>
                </a:solidFill>
                <a:latin typeface="Garamond" charset="0"/>
              </a:rPr>
              <a:t>Edom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4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4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4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4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4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44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301"/>
          <a:stretch>
            <a:fillRect/>
          </a:stretch>
        </p:blipFill>
        <p:spPr bwMode="auto">
          <a:xfrm>
            <a:off x="0" y="0"/>
            <a:ext cx="92964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5394" t="3577" r="2937" b="5530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6979" name="Freeform 3"/>
          <p:cNvSpPr>
            <a:spLocks noChangeArrowheads="1"/>
          </p:cNvSpPr>
          <p:nvPr/>
        </p:nvSpPr>
        <p:spPr bwMode="auto">
          <a:xfrm>
            <a:off x="1752600" y="-711200"/>
            <a:ext cx="7747000" cy="8113713"/>
          </a:xfrm>
          <a:custGeom>
            <a:avLst/>
            <a:gdLst>
              <a:gd name="T0" fmla="*/ 227 w 4880"/>
              <a:gd name="T1" fmla="*/ 4806 h 5111"/>
              <a:gd name="T2" fmla="*/ 292 w 4880"/>
              <a:gd name="T3" fmla="*/ 4763 h 5111"/>
              <a:gd name="T4" fmla="*/ 640 w 4880"/>
              <a:gd name="T5" fmla="*/ 4665 h 5111"/>
              <a:gd name="T6" fmla="*/ 847 w 4880"/>
              <a:gd name="T7" fmla="*/ 4578 h 5111"/>
              <a:gd name="T8" fmla="*/ 977 w 4880"/>
              <a:gd name="T9" fmla="*/ 4534 h 5111"/>
              <a:gd name="T10" fmla="*/ 1086 w 4880"/>
              <a:gd name="T11" fmla="*/ 4437 h 5111"/>
              <a:gd name="T12" fmla="*/ 1140 w 4880"/>
              <a:gd name="T13" fmla="*/ 4339 h 5111"/>
              <a:gd name="T14" fmla="*/ 1173 w 4880"/>
              <a:gd name="T15" fmla="*/ 4274 h 5111"/>
              <a:gd name="T16" fmla="*/ 1281 w 4880"/>
              <a:gd name="T17" fmla="*/ 4067 h 5111"/>
              <a:gd name="T18" fmla="*/ 1368 w 4880"/>
              <a:gd name="T19" fmla="*/ 3806 h 5111"/>
              <a:gd name="T20" fmla="*/ 1455 w 4880"/>
              <a:gd name="T21" fmla="*/ 3600 h 5111"/>
              <a:gd name="T22" fmla="*/ 1542 w 4880"/>
              <a:gd name="T23" fmla="*/ 2969 h 5111"/>
              <a:gd name="T24" fmla="*/ 1520 w 4880"/>
              <a:gd name="T25" fmla="*/ 2991 h 5111"/>
              <a:gd name="T26" fmla="*/ 1640 w 4880"/>
              <a:gd name="T27" fmla="*/ 2459 h 5111"/>
              <a:gd name="T28" fmla="*/ 1705 w 4880"/>
              <a:gd name="T29" fmla="*/ 2241 h 5111"/>
              <a:gd name="T30" fmla="*/ 1814 w 4880"/>
              <a:gd name="T31" fmla="*/ 2154 h 5111"/>
              <a:gd name="T32" fmla="*/ 1868 w 4880"/>
              <a:gd name="T33" fmla="*/ 2111 h 5111"/>
              <a:gd name="T34" fmla="*/ 1966 w 4880"/>
              <a:gd name="T35" fmla="*/ 2067 h 5111"/>
              <a:gd name="T36" fmla="*/ 2107 w 4880"/>
              <a:gd name="T37" fmla="*/ 2100 h 5111"/>
              <a:gd name="T38" fmla="*/ 2422 w 4880"/>
              <a:gd name="T39" fmla="*/ 2122 h 5111"/>
              <a:gd name="T40" fmla="*/ 2488 w 4880"/>
              <a:gd name="T41" fmla="*/ 2024 h 5111"/>
              <a:gd name="T42" fmla="*/ 2585 w 4880"/>
              <a:gd name="T43" fmla="*/ 1252 h 5111"/>
              <a:gd name="T44" fmla="*/ 2553 w 4880"/>
              <a:gd name="T45" fmla="*/ 1046 h 5111"/>
              <a:gd name="T46" fmla="*/ 2542 w 4880"/>
              <a:gd name="T47" fmla="*/ 676 h 5111"/>
              <a:gd name="T48" fmla="*/ 2640 w 4880"/>
              <a:gd name="T49" fmla="*/ 328 h 5111"/>
              <a:gd name="T50" fmla="*/ 2955 w 4880"/>
              <a:gd name="T51" fmla="*/ 307 h 5111"/>
              <a:gd name="T52" fmla="*/ 3303 w 4880"/>
              <a:gd name="T53" fmla="*/ 198 h 5111"/>
              <a:gd name="T54" fmla="*/ 3248 w 4880"/>
              <a:gd name="T55" fmla="*/ 220 h 5111"/>
              <a:gd name="T56" fmla="*/ 3270 w 4880"/>
              <a:gd name="T57" fmla="*/ 198 h 5111"/>
              <a:gd name="T58" fmla="*/ 3357 w 4880"/>
              <a:gd name="T59" fmla="*/ 122 h 5111"/>
              <a:gd name="T60" fmla="*/ 3531 w 4880"/>
              <a:gd name="T61" fmla="*/ 89 h 5111"/>
              <a:gd name="T62" fmla="*/ 3542 w 4880"/>
              <a:gd name="T63" fmla="*/ 46 h 5111"/>
              <a:gd name="T64" fmla="*/ 3509 w 4880"/>
              <a:gd name="T65" fmla="*/ 100 h 5111"/>
              <a:gd name="T66" fmla="*/ 3596 w 4880"/>
              <a:gd name="T67" fmla="*/ 46 h 5111"/>
              <a:gd name="T68" fmla="*/ 4205 w 4880"/>
              <a:gd name="T69" fmla="*/ 46 h 5111"/>
              <a:gd name="T70" fmla="*/ 4270 w 4880"/>
              <a:gd name="T71" fmla="*/ 24 h 5111"/>
              <a:gd name="T72" fmla="*/ 4639 w 4880"/>
              <a:gd name="T73" fmla="*/ 122 h 5111"/>
              <a:gd name="T74" fmla="*/ 4748 w 4880"/>
              <a:gd name="T75" fmla="*/ 220 h 5111"/>
              <a:gd name="T76" fmla="*/ 4802 w 4880"/>
              <a:gd name="T77" fmla="*/ 318 h 5111"/>
              <a:gd name="T78" fmla="*/ 4770 w 4880"/>
              <a:gd name="T79" fmla="*/ 676 h 5111"/>
              <a:gd name="T80" fmla="*/ 4824 w 4880"/>
              <a:gd name="T81" fmla="*/ 1448 h 5111"/>
              <a:gd name="T82" fmla="*/ 4824 w 4880"/>
              <a:gd name="T83" fmla="*/ 2752 h 5111"/>
              <a:gd name="T84" fmla="*/ 4802 w 4880"/>
              <a:gd name="T85" fmla="*/ 4208 h 5111"/>
              <a:gd name="T86" fmla="*/ 4694 w 4880"/>
              <a:gd name="T87" fmla="*/ 4871 h 5111"/>
              <a:gd name="T88" fmla="*/ 4053 w 4880"/>
              <a:gd name="T89" fmla="*/ 5078 h 5111"/>
              <a:gd name="T90" fmla="*/ 2607 w 4880"/>
              <a:gd name="T91" fmla="*/ 5067 h 5111"/>
              <a:gd name="T92" fmla="*/ 1151 w 4880"/>
              <a:gd name="T93" fmla="*/ 4991 h 5111"/>
              <a:gd name="T94" fmla="*/ 629 w 4880"/>
              <a:gd name="T95" fmla="*/ 4926 h 5111"/>
              <a:gd name="T96" fmla="*/ 140 w 4880"/>
              <a:gd name="T97" fmla="*/ 4936 h 5111"/>
              <a:gd name="T98" fmla="*/ 31 w 4880"/>
              <a:gd name="T99" fmla="*/ 4871 h 5111"/>
              <a:gd name="T100" fmla="*/ 184 w 4880"/>
              <a:gd name="T101" fmla="*/ 4893 h 5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880" h="5111">
                <a:moveTo>
                  <a:pt x="97" y="4882"/>
                </a:moveTo>
                <a:cubicBezTo>
                  <a:pt x="146" y="4865"/>
                  <a:pt x="185" y="4834"/>
                  <a:pt x="227" y="4806"/>
                </a:cubicBezTo>
                <a:cubicBezTo>
                  <a:pt x="238" y="4799"/>
                  <a:pt x="249" y="4791"/>
                  <a:pt x="260" y="4784"/>
                </a:cubicBezTo>
                <a:cubicBezTo>
                  <a:pt x="271" y="4777"/>
                  <a:pt x="292" y="4763"/>
                  <a:pt x="292" y="4763"/>
                </a:cubicBezTo>
                <a:cubicBezTo>
                  <a:pt x="358" y="4664"/>
                  <a:pt x="457" y="4693"/>
                  <a:pt x="575" y="4686"/>
                </a:cubicBezTo>
                <a:cubicBezTo>
                  <a:pt x="597" y="4679"/>
                  <a:pt x="621" y="4678"/>
                  <a:pt x="640" y="4665"/>
                </a:cubicBezTo>
                <a:cubicBezTo>
                  <a:pt x="662" y="4650"/>
                  <a:pt x="680" y="4629"/>
                  <a:pt x="705" y="4621"/>
                </a:cubicBezTo>
                <a:cubicBezTo>
                  <a:pt x="752" y="4605"/>
                  <a:pt x="800" y="4594"/>
                  <a:pt x="847" y="4578"/>
                </a:cubicBezTo>
                <a:cubicBezTo>
                  <a:pt x="879" y="4567"/>
                  <a:pt x="912" y="4556"/>
                  <a:pt x="944" y="4545"/>
                </a:cubicBezTo>
                <a:cubicBezTo>
                  <a:pt x="955" y="4541"/>
                  <a:pt x="966" y="4538"/>
                  <a:pt x="977" y="4534"/>
                </a:cubicBezTo>
                <a:cubicBezTo>
                  <a:pt x="988" y="4530"/>
                  <a:pt x="1010" y="4523"/>
                  <a:pt x="1010" y="4523"/>
                </a:cubicBezTo>
                <a:cubicBezTo>
                  <a:pt x="1060" y="4447"/>
                  <a:pt x="1031" y="4472"/>
                  <a:pt x="1086" y="4437"/>
                </a:cubicBezTo>
                <a:cubicBezTo>
                  <a:pt x="1090" y="4426"/>
                  <a:pt x="1091" y="4414"/>
                  <a:pt x="1097" y="4404"/>
                </a:cubicBezTo>
                <a:cubicBezTo>
                  <a:pt x="1110" y="4381"/>
                  <a:pt x="1140" y="4339"/>
                  <a:pt x="1140" y="4339"/>
                </a:cubicBezTo>
                <a:cubicBezTo>
                  <a:pt x="1144" y="4328"/>
                  <a:pt x="1146" y="4316"/>
                  <a:pt x="1151" y="4306"/>
                </a:cubicBezTo>
                <a:cubicBezTo>
                  <a:pt x="1157" y="4294"/>
                  <a:pt x="1168" y="4286"/>
                  <a:pt x="1173" y="4274"/>
                </a:cubicBezTo>
                <a:cubicBezTo>
                  <a:pt x="1187" y="4242"/>
                  <a:pt x="1178" y="4226"/>
                  <a:pt x="1194" y="4197"/>
                </a:cubicBezTo>
                <a:cubicBezTo>
                  <a:pt x="1219" y="4152"/>
                  <a:pt x="1253" y="4110"/>
                  <a:pt x="1281" y="4067"/>
                </a:cubicBezTo>
                <a:cubicBezTo>
                  <a:pt x="1293" y="4048"/>
                  <a:pt x="1296" y="4024"/>
                  <a:pt x="1303" y="4002"/>
                </a:cubicBezTo>
                <a:cubicBezTo>
                  <a:pt x="1325" y="3937"/>
                  <a:pt x="1346" y="3871"/>
                  <a:pt x="1368" y="3806"/>
                </a:cubicBezTo>
                <a:cubicBezTo>
                  <a:pt x="1389" y="3744"/>
                  <a:pt x="1407" y="3685"/>
                  <a:pt x="1423" y="3621"/>
                </a:cubicBezTo>
                <a:cubicBezTo>
                  <a:pt x="1426" y="3609"/>
                  <a:pt x="1444" y="3607"/>
                  <a:pt x="1455" y="3600"/>
                </a:cubicBezTo>
                <a:cubicBezTo>
                  <a:pt x="1548" y="3461"/>
                  <a:pt x="1489" y="3321"/>
                  <a:pt x="1499" y="3132"/>
                </a:cubicBezTo>
                <a:cubicBezTo>
                  <a:pt x="1502" y="3080"/>
                  <a:pt x="1529" y="3020"/>
                  <a:pt x="1542" y="2969"/>
                </a:cubicBezTo>
                <a:cubicBezTo>
                  <a:pt x="1536" y="3069"/>
                  <a:pt x="1566" y="3240"/>
                  <a:pt x="1477" y="3111"/>
                </a:cubicBezTo>
                <a:cubicBezTo>
                  <a:pt x="1488" y="3058"/>
                  <a:pt x="1500" y="3037"/>
                  <a:pt x="1520" y="2991"/>
                </a:cubicBezTo>
                <a:cubicBezTo>
                  <a:pt x="1546" y="2931"/>
                  <a:pt x="1554" y="2868"/>
                  <a:pt x="1575" y="2806"/>
                </a:cubicBezTo>
                <a:cubicBezTo>
                  <a:pt x="1584" y="2679"/>
                  <a:pt x="1599" y="2578"/>
                  <a:pt x="1640" y="2459"/>
                </a:cubicBezTo>
                <a:cubicBezTo>
                  <a:pt x="1648" y="2403"/>
                  <a:pt x="1657" y="2327"/>
                  <a:pt x="1683" y="2274"/>
                </a:cubicBezTo>
                <a:cubicBezTo>
                  <a:pt x="1689" y="2262"/>
                  <a:pt x="1695" y="2250"/>
                  <a:pt x="1705" y="2241"/>
                </a:cubicBezTo>
                <a:cubicBezTo>
                  <a:pt x="1725" y="2224"/>
                  <a:pt x="1770" y="2198"/>
                  <a:pt x="1770" y="2198"/>
                </a:cubicBezTo>
                <a:cubicBezTo>
                  <a:pt x="1794" y="2127"/>
                  <a:pt x="1761" y="2195"/>
                  <a:pt x="1814" y="2154"/>
                </a:cubicBezTo>
                <a:cubicBezTo>
                  <a:pt x="1824" y="2146"/>
                  <a:pt x="1826" y="2130"/>
                  <a:pt x="1836" y="2122"/>
                </a:cubicBezTo>
                <a:cubicBezTo>
                  <a:pt x="1845" y="2115"/>
                  <a:pt x="1858" y="2116"/>
                  <a:pt x="1868" y="2111"/>
                </a:cubicBezTo>
                <a:cubicBezTo>
                  <a:pt x="1880" y="2105"/>
                  <a:pt x="1889" y="2094"/>
                  <a:pt x="1901" y="2089"/>
                </a:cubicBezTo>
                <a:cubicBezTo>
                  <a:pt x="1922" y="2080"/>
                  <a:pt x="1944" y="2074"/>
                  <a:pt x="1966" y="2067"/>
                </a:cubicBezTo>
                <a:cubicBezTo>
                  <a:pt x="1977" y="2063"/>
                  <a:pt x="1999" y="2056"/>
                  <a:pt x="1999" y="2056"/>
                </a:cubicBezTo>
                <a:cubicBezTo>
                  <a:pt x="2038" y="2070"/>
                  <a:pt x="2065" y="2093"/>
                  <a:pt x="2107" y="2100"/>
                </a:cubicBezTo>
                <a:cubicBezTo>
                  <a:pt x="2170" y="2111"/>
                  <a:pt x="2231" y="2113"/>
                  <a:pt x="2292" y="2133"/>
                </a:cubicBezTo>
                <a:cubicBezTo>
                  <a:pt x="2335" y="2129"/>
                  <a:pt x="2382" y="2140"/>
                  <a:pt x="2422" y="2122"/>
                </a:cubicBezTo>
                <a:cubicBezTo>
                  <a:pt x="2446" y="2111"/>
                  <a:pt x="2451" y="2078"/>
                  <a:pt x="2466" y="2056"/>
                </a:cubicBezTo>
                <a:cubicBezTo>
                  <a:pt x="2473" y="2045"/>
                  <a:pt x="2488" y="2024"/>
                  <a:pt x="2488" y="2024"/>
                </a:cubicBezTo>
                <a:cubicBezTo>
                  <a:pt x="2524" y="1905"/>
                  <a:pt x="2505" y="1777"/>
                  <a:pt x="2542" y="1665"/>
                </a:cubicBezTo>
                <a:cubicBezTo>
                  <a:pt x="2549" y="1512"/>
                  <a:pt x="2553" y="1394"/>
                  <a:pt x="2585" y="1252"/>
                </a:cubicBezTo>
                <a:cubicBezTo>
                  <a:pt x="2582" y="1194"/>
                  <a:pt x="2584" y="1135"/>
                  <a:pt x="2575" y="1078"/>
                </a:cubicBezTo>
                <a:cubicBezTo>
                  <a:pt x="2573" y="1065"/>
                  <a:pt x="2553" y="1059"/>
                  <a:pt x="2553" y="1046"/>
                </a:cubicBezTo>
                <a:cubicBezTo>
                  <a:pt x="2553" y="1033"/>
                  <a:pt x="2568" y="1024"/>
                  <a:pt x="2575" y="1013"/>
                </a:cubicBezTo>
                <a:cubicBezTo>
                  <a:pt x="2538" y="904"/>
                  <a:pt x="2578" y="785"/>
                  <a:pt x="2542" y="676"/>
                </a:cubicBezTo>
                <a:cubicBezTo>
                  <a:pt x="2549" y="575"/>
                  <a:pt x="2547" y="522"/>
                  <a:pt x="2575" y="437"/>
                </a:cubicBezTo>
                <a:cubicBezTo>
                  <a:pt x="2584" y="376"/>
                  <a:pt x="2581" y="348"/>
                  <a:pt x="2640" y="328"/>
                </a:cubicBezTo>
                <a:cubicBezTo>
                  <a:pt x="2760" y="343"/>
                  <a:pt x="2768" y="350"/>
                  <a:pt x="2922" y="328"/>
                </a:cubicBezTo>
                <a:cubicBezTo>
                  <a:pt x="2935" y="326"/>
                  <a:pt x="2942" y="308"/>
                  <a:pt x="2955" y="307"/>
                </a:cubicBezTo>
                <a:cubicBezTo>
                  <a:pt x="3081" y="297"/>
                  <a:pt x="3208" y="300"/>
                  <a:pt x="3335" y="296"/>
                </a:cubicBezTo>
                <a:cubicBezTo>
                  <a:pt x="3286" y="221"/>
                  <a:pt x="3284" y="256"/>
                  <a:pt x="3303" y="198"/>
                </a:cubicBezTo>
                <a:cubicBezTo>
                  <a:pt x="3288" y="191"/>
                  <a:pt x="3274" y="170"/>
                  <a:pt x="3259" y="176"/>
                </a:cubicBezTo>
                <a:cubicBezTo>
                  <a:pt x="3245" y="182"/>
                  <a:pt x="3248" y="205"/>
                  <a:pt x="3248" y="220"/>
                </a:cubicBezTo>
                <a:cubicBezTo>
                  <a:pt x="3248" y="232"/>
                  <a:pt x="3255" y="198"/>
                  <a:pt x="3259" y="187"/>
                </a:cubicBezTo>
                <a:cubicBezTo>
                  <a:pt x="3314" y="296"/>
                  <a:pt x="3267" y="208"/>
                  <a:pt x="3270" y="198"/>
                </a:cubicBezTo>
                <a:cubicBezTo>
                  <a:pt x="3278" y="173"/>
                  <a:pt x="3299" y="155"/>
                  <a:pt x="3314" y="133"/>
                </a:cubicBezTo>
                <a:cubicBezTo>
                  <a:pt x="3322" y="121"/>
                  <a:pt x="3343" y="126"/>
                  <a:pt x="3357" y="122"/>
                </a:cubicBezTo>
                <a:cubicBezTo>
                  <a:pt x="3407" y="108"/>
                  <a:pt x="3454" y="97"/>
                  <a:pt x="3498" y="68"/>
                </a:cubicBezTo>
                <a:cubicBezTo>
                  <a:pt x="3509" y="75"/>
                  <a:pt x="3518" y="87"/>
                  <a:pt x="3531" y="89"/>
                </a:cubicBezTo>
                <a:cubicBezTo>
                  <a:pt x="3567" y="94"/>
                  <a:pt x="3596" y="45"/>
                  <a:pt x="3574" y="13"/>
                </a:cubicBezTo>
                <a:cubicBezTo>
                  <a:pt x="3565" y="0"/>
                  <a:pt x="3553" y="35"/>
                  <a:pt x="3542" y="46"/>
                </a:cubicBezTo>
                <a:cubicBezTo>
                  <a:pt x="3515" y="126"/>
                  <a:pt x="3536" y="95"/>
                  <a:pt x="3487" y="144"/>
                </a:cubicBezTo>
                <a:cubicBezTo>
                  <a:pt x="3469" y="84"/>
                  <a:pt x="3471" y="130"/>
                  <a:pt x="3509" y="100"/>
                </a:cubicBezTo>
                <a:cubicBezTo>
                  <a:pt x="3519" y="92"/>
                  <a:pt x="3520" y="75"/>
                  <a:pt x="3531" y="68"/>
                </a:cubicBezTo>
                <a:cubicBezTo>
                  <a:pt x="3550" y="56"/>
                  <a:pt x="3596" y="46"/>
                  <a:pt x="3596" y="46"/>
                </a:cubicBezTo>
                <a:cubicBezTo>
                  <a:pt x="3879" y="57"/>
                  <a:pt x="3847" y="51"/>
                  <a:pt x="4042" y="100"/>
                </a:cubicBezTo>
                <a:cubicBezTo>
                  <a:pt x="4106" y="89"/>
                  <a:pt x="4143" y="67"/>
                  <a:pt x="4205" y="46"/>
                </a:cubicBezTo>
                <a:cubicBezTo>
                  <a:pt x="4216" y="42"/>
                  <a:pt x="4226" y="39"/>
                  <a:pt x="4237" y="35"/>
                </a:cubicBezTo>
                <a:cubicBezTo>
                  <a:pt x="4248" y="31"/>
                  <a:pt x="4270" y="24"/>
                  <a:pt x="4270" y="24"/>
                </a:cubicBezTo>
                <a:cubicBezTo>
                  <a:pt x="4370" y="32"/>
                  <a:pt x="4470" y="49"/>
                  <a:pt x="4563" y="89"/>
                </a:cubicBezTo>
                <a:cubicBezTo>
                  <a:pt x="4588" y="100"/>
                  <a:pt x="4615" y="109"/>
                  <a:pt x="4639" y="122"/>
                </a:cubicBezTo>
                <a:cubicBezTo>
                  <a:pt x="4662" y="135"/>
                  <a:pt x="4705" y="165"/>
                  <a:pt x="4705" y="165"/>
                </a:cubicBezTo>
                <a:cubicBezTo>
                  <a:pt x="4729" y="238"/>
                  <a:pt x="4696" y="161"/>
                  <a:pt x="4748" y="220"/>
                </a:cubicBezTo>
                <a:cubicBezTo>
                  <a:pt x="4765" y="240"/>
                  <a:pt x="4792" y="285"/>
                  <a:pt x="4792" y="285"/>
                </a:cubicBezTo>
                <a:cubicBezTo>
                  <a:pt x="4795" y="296"/>
                  <a:pt x="4798" y="307"/>
                  <a:pt x="4802" y="318"/>
                </a:cubicBezTo>
                <a:cubicBezTo>
                  <a:pt x="4809" y="340"/>
                  <a:pt x="4824" y="383"/>
                  <a:pt x="4824" y="383"/>
                </a:cubicBezTo>
                <a:cubicBezTo>
                  <a:pt x="4816" y="488"/>
                  <a:pt x="4804" y="577"/>
                  <a:pt x="4770" y="676"/>
                </a:cubicBezTo>
                <a:cubicBezTo>
                  <a:pt x="4778" y="945"/>
                  <a:pt x="4788" y="1003"/>
                  <a:pt x="4802" y="1209"/>
                </a:cubicBezTo>
                <a:cubicBezTo>
                  <a:pt x="4817" y="1437"/>
                  <a:pt x="4791" y="1348"/>
                  <a:pt x="4824" y="1448"/>
                </a:cubicBezTo>
                <a:cubicBezTo>
                  <a:pt x="4832" y="1615"/>
                  <a:pt x="4848" y="1770"/>
                  <a:pt x="4857" y="1937"/>
                </a:cubicBezTo>
                <a:cubicBezTo>
                  <a:pt x="4855" y="2068"/>
                  <a:pt x="4880" y="2534"/>
                  <a:pt x="4824" y="2752"/>
                </a:cubicBezTo>
                <a:cubicBezTo>
                  <a:pt x="4815" y="2862"/>
                  <a:pt x="4808" y="2971"/>
                  <a:pt x="4781" y="3078"/>
                </a:cubicBezTo>
                <a:cubicBezTo>
                  <a:pt x="4755" y="3439"/>
                  <a:pt x="4737" y="3855"/>
                  <a:pt x="4802" y="4208"/>
                </a:cubicBezTo>
                <a:cubicBezTo>
                  <a:pt x="4795" y="4392"/>
                  <a:pt x="4809" y="4565"/>
                  <a:pt x="4726" y="4730"/>
                </a:cubicBezTo>
                <a:cubicBezTo>
                  <a:pt x="4718" y="4780"/>
                  <a:pt x="4706" y="4822"/>
                  <a:pt x="4694" y="4871"/>
                </a:cubicBezTo>
                <a:cubicBezTo>
                  <a:pt x="4679" y="5064"/>
                  <a:pt x="4710" y="5018"/>
                  <a:pt x="4520" y="5034"/>
                </a:cubicBezTo>
                <a:cubicBezTo>
                  <a:pt x="4404" y="5073"/>
                  <a:pt x="4170" y="5072"/>
                  <a:pt x="4053" y="5078"/>
                </a:cubicBezTo>
                <a:cubicBezTo>
                  <a:pt x="3955" y="5090"/>
                  <a:pt x="3857" y="5098"/>
                  <a:pt x="3759" y="5110"/>
                </a:cubicBezTo>
                <a:cubicBezTo>
                  <a:pt x="3331" y="5105"/>
                  <a:pt x="3002" y="5111"/>
                  <a:pt x="2607" y="5067"/>
                </a:cubicBezTo>
                <a:cubicBezTo>
                  <a:pt x="2506" y="5032"/>
                  <a:pt x="2386" y="5032"/>
                  <a:pt x="2281" y="5023"/>
                </a:cubicBezTo>
                <a:cubicBezTo>
                  <a:pt x="1914" y="4938"/>
                  <a:pt x="1510" y="4995"/>
                  <a:pt x="1151" y="4991"/>
                </a:cubicBezTo>
                <a:cubicBezTo>
                  <a:pt x="1085" y="4987"/>
                  <a:pt x="964" y="4981"/>
                  <a:pt x="890" y="4969"/>
                </a:cubicBezTo>
                <a:cubicBezTo>
                  <a:pt x="797" y="4954"/>
                  <a:pt x="724" y="4935"/>
                  <a:pt x="629" y="4926"/>
                </a:cubicBezTo>
                <a:cubicBezTo>
                  <a:pt x="549" y="4910"/>
                  <a:pt x="469" y="4913"/>
                  <a:pt x="390" y="4893"/>
                </a:cubicBezTo>
                <a:cubicBezTo>
                  <a:pt x="276" y="4901"/>
                  <a:pt x="235" y="4907"/>
                  <a:pt x="140" y="4936"/>
                </a:cubicBezTo>
                <a:cubicBezTo>
                  <a:pt x="122" y="4882"/>
                  <a:pt x="140" y="4907"/>
                  <a:pt x="64" y="4882"/>
                </a:cubicBezTo>
                <a:cubicBezTo>
                  <a:pt x="53" y="4878"/>
                  <a:pt x="31" y="4871"/>
                  <a:pt x="31" y="4871"/>
                </a:cubicBezTo>
                <a:cubicBezTo>
                  <a:pt x="127" y="4839"/>
                  <a:pt x="0" y="4869"/>
                  <a:pt x="86" y="4893"/>
                </a:cubicBezTo>
                <a:cubicBezTo>
                  <a:pt x="117" y="4902"/>
                  <a:pt x="151" y="4893"/>
                  <a:pt x="184" y="4893"/>
                </a:cubicBezTo>
              </a:path>
            </a:pathLst>
          </a:custGeom>
          <a:solidFill>
            <a:srgbClr val="0099CC">
              <a:alpha val="39999"/>
            </a:srgbClr>
          </a:solidFill>
          <a:ln>
            <a:noFill/>
          </a:ln>
          <a:effectLst>
            <a:outerShdw blurRad="63500" dist="36147" dir="2700000" algn="ctr" rotWithShape="0">
              <a:srgbClr val="000514">
                <a:alpha val="5002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80" name="Freeform 4"/>
          <p:cNvSpPr>
            <a:spLocks noChangeArrowheads="1"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>
              <a:gd name="T0" fmla="*/ 0 w 3121"/>
              <a:gd name="T1" fmla="*/ 3195 h 3204"/>
              <a:gd name="T2" fmla="*/ 189 w 3121"/>
              <a:gd name="T3" fmla="*/ 3174 h 3204"/>
              <a:gd name="T4" fmla="*/ 252 w 3121"/>
              <a:gd name="T5" fmla="*/ 3132 h 3204"/>
              <a:gd name="T6" fmla="*/ 283 w 3121"/>
              <a:gd name="T7" fmla="*/ 3111 h 3204"/>
              <a:gd name="T8" fmla="*/ 335 w 3121"/>
              <a:gd name="T9" fmla="*/ 3048 h 3204"/>
              <a:gd name="T10" fmla="*/ 608 w 3121"/>
              <a:gd name="T11" fmla="*/ 2975 h 3204"/>
              <a:gd name="T12" fmla="*/ 828 w 3121"/>
              <a:gd name="T13" fmla="*/ 2901 h 3204"/>
              <a:gd name="T14" fmla="*/ 911 w 3121"/>
              <a:gd name="T15" fmla="*/ 2880 h 3204"/>
              <a:gd name="T16" fmla="*/ 1068 w 3121"/>
              <a:gd name="T17" fmla="*/ 2776 h 3204"/>
              <a:gd name="T18" fmla="*/ 1362 w 3121"/>
              <a:gd name="T19" fmla="*/ 2723 h 3204"/>
              <a:gd name="T20" fmla="*/ 1466 w 3121"/>
              <a:gd name="T21" fmla="*/ 2681 h 3204"/>
              <a:gd name="T22" fmla="*/ 1602 w 3121"/>
              <a:gd name="T23" fmla="*/ 2566 h 3204"/>
              <a:gd name="T24" fmla="*/ 1634 w 3121"/>
              <a:gd name="T25" fmla="*/ 2482 h 3204"/>
              <a:gd name="T26" fmla="*/ 1707 w 3121"/>
              <a:gd name="T27" fmla="*/ 2346 h 3204"/>
              <a:gd name="T28" fmla="*/ 1812 w 3121"/>
              <a:gd name="T29" fmla="*/ 2200 h 3204"/>
              <a:gd name="T30" fmla="*/ 1917 w 3121"/>
              <a:gd name="T31" fmla="*/ 2043 h 3204"/>
              <a:gd name="T32" fmla="*/ 1948 w 3121"/>
              <a:gd name="T33" fmla="*/ 2022 h 3204"/>
              <a:gd name="T34" fmla="*/ 1980 w 3121"/>
              <a:gd name="T35" fmla="*/ 1980 h 3204"/>
              <a:gd name="T36" fmla="*/ 2021 w 3121"/>
              <a:gd name="T37" fmla="*/ 1917 h 3204"/>
              <a:gd name="T38" fmla="*/ 2032 w 3121"/>
              <a:gd name="T39" fmla="*/ 1885 h 3204"/>
              <a:gd name="T40" fmla="*/ 2063 w 3121"/>
              <a:gd name="T41" fmla="*/ 1865 h 3204"/>
              <a:gd name="T42" fmla="*/ 2116 w 3121"/>
              <a:gd name="T43" fmla="*/ 1812 h 3204"/>
              <a:gd name="T44" fmla="*/ 2168 w 3121"/>
              <a:gd name="T45" fmla="*/ 1770 h 3204"/>
              <a:gd name="T46" fmla="*/ 2231 w 3121"/>
              <a:gd name="T47" fmla="*/ 1634 h 3204"/>
              <a:gd name="T48" fmla="*/ 2283 w 3121"/>
              <a:gd name="T49" fmla="*/ 1529 h 3204"/>
              <a:gd name="T50" fmla="*/ 2336 w 3121"/>
              <a:gd name="T51" fmla="*/ 1330 h 3204"/>
              <a:gd name="T52" fmla="*/ 2398 w 3121"/>
              <a:gd name="T53" fmla="*/ 1142 h 3204"/>
              <a:gd name="T54" fmla="*/ 2482 w 3121"/>
              <a:gd name="T55" fmla="*/ 880 h 3204"/>
              <a:gd name="T56" fmla="*/ 2514 w 3121"/>
              <a:gd name="T57" fmla="*/ 849 h 3204"/>
              <a:gd name="T58" fmla="*/ 2587 w 3121"/>
              <a:gd name="T59" fmla="*/ 733 h 3204"/>
              <a:gd name="T60" fmla="*/ 2723 w 3121"/>
              <a:gd name="T61" fmla="*/ 545 h 3204"/>
              <a:gd name="T62" fmla="*/ 2744 w 3121"/>
              <a:gd name="T63" fmla="*/ 503 h 3204"/>
              <a:gd name="T64" fmla="*/ 2786 w 3121"/>
              <a:gd name="T65" fmla="*/ 440 h 3204"/>
              <a:gd name="T66" fmla="*/ 2838 w 3121"/>
              <a:gd name="T67" fmla="*/ 346 h 3204"/>
              <a:gd name="T68" fmla="*/ 2933 w 3121"/>
              <a:gd name="T69" fmla="*/ 189 h 3204"/>
              <a:gd name="T70" fmla="*/ 3006 w 3121"/>
              <a:gd name="T71" fmla="*/ 116 h 3204"/>
              <a:gd name="T72" fmla="*/ 3090 w 3121"/>
              <a:gd name="T73" fmla="*/ 53 h 3204"/>
              <a:gd name="T74" fmla="*/ 3121 w 3121"/>
              <a:gd name="T75" fmla="*/ 0 h 3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24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2971800" cy="1066800"/>
          </a:xfrm>
          <a:solidFill>
            <a:srgbClr val="FF0000"/>
          </a:solidFill>
          <a:ln w="9360">
            <a:solidFill>
              <a:srgbClr val="000514"/>
            </a:solidFill>
            <a:miter lim="800000"/>
            <a:headEnd/>
            <a:tailEnd/>
          </a:ln>
        </p:spPr>
        <p:txBody>
          <a:bodyPr lIns="91440" tIns="45720" rIns="91440" bIns="45720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0"/>
              <a:t>Jalur Kiri</a:t>
            </a:r>
          </a:p>
        </p:txBody>
      </p:sp>
      <p:sp>
        <p:nvSpPr>
          <p:cNvPr id="126982" name="Rectangle 6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rgbClr val="0099CC"/>
          </a:solidFill>
          <a:ln w="9360">
            <a:solidFill>
              <a:srgbClr val="00051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 eaLnBrk="1" hangingPunct="1">
              <a:lnSpc>
                <a:spcPct val="100000"/>
              </a:lnSpc>
              <a:buFont typeface="Garamond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>
                <a:solidFill>
                  <a:srgbClr val="FFFFFF"/>
                </a:solidFill>
                <a:latin typeface="Garamond" charset="0"/>
              </a:rPr>
              <a:t>Jalur Kanan</a:t>
            </a:r>
          </a:p>
        </p:txBody>
      </p:sp>
      <p:sp>
        <p:nvSpPr>
          <p:cNvPr id="126983" name="Freeform 7"/>
          <p:cNvSpPr>
            <a:spLocks noChangeArrowheads="1"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>
              <a:gd name="T0" fmla="*/ 0 w 589"/>
              <a:gd name="T1" fmla="*/ 492 h 627"/>
              <a:gd name="T2" fmla="*/ 10 w 589"/>
              <a:gd name="T3" fmla="*/ 460 h 627"/>
              <a:gd name="T4" fmla="*/ 41 w 589"/>
              <a:gd name="T5" fmla="*/ 471 h 627"/>
              <a:gd name="T6" fmla="*/ 104 w 589"/>
              <a:gd name="T7" fmla="*/ 513 h 627"/>
              <a:gd name="T8" fmla="*/ 303 w 589"/>
              <a:gd name="T9" fmla="*/ 544 h 627"/>
              <a:gd name="T10" fmla="*/ 366 w 589"/>
              <a:gd name="T11" fmla="*/ 565 h 627"/>
              <a:gd name="T12" fmla="*/ 439 w 589"/>
              <a:gd name="T13" fmla="*/ 607 h 627"/>
              <a:gd name="T14" fmla="*/ 544 w 589"/>
              <a:gd name="T15" fmla="*/ 597 h 627"/>
              <a:gd name="T16" fmla="*/ 481 w 589"/>
              <a:gd name="T17" fmla="*/ 419 h 627"/>
              <a:gd name="T18" fmla="*/ 387 w 589"/>
              <a:gd name="T19" fmla="*/ 303 h 627"/>
              <a:gd name="T20" fmla="*/ 418 w 589"/>
              <a:gd name="T21" fmla="*/ 115 h 627"/>
              <a:gd name="T22" fmla="*/ 439 w 589"/>
              <a:gd name="T23" fmla="*/ 62 h 627"/>
              <a:gd name="T24" fmla="*/ 460 w 589"/>
              <a:gd name="T25" fmla="*/ 0 h 627"/>
              <a:gd name="T26" fmla="*/ 492 w 589"/>
              <a:gd name="T27" fmla="*/ 10 h 627"/>
              <a:gd name="T28" fmla="*/ 523 w 589"/>
              <a:gd name="T29" fmla="*/ 21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24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84" name="Freeform 8"/>
          <p:cNvSpPr>
            <a:spLocks noChangeArrowheads="1"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>
              <a:gd name="T0" fmla="*/ 0 w 429"/>
              <a:gd name="T1" fmla="*/ 466 h 466"/>
              <a:gd name="T2" fmla="*/ 52 w 429"/>
              <a:gd name="T3" fmla="*/ 215 h 466"/>
              <a:gd name="T4" fmla="*/ 105 w 429"/>
              <a:gd name="T5" fmla="*/ 142 h 466"/>
              <a:gd name="T6" fmla="*/ 429 w 429"/>
              <a:gd name="T7" fmla="*/ 48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24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85" name="Freeform 9"/>
          <p:cNvSpPr>
            <a:spLocks noChangeArrowheads="1"/>
          </p:cNvSpPr>
          <p:nvPr/>
        </p:nvSpPr>
        <p:spPr bwMode="auto">
          <a:xfrm>
            <a:off x="-180975" y="1081088"/>
            <a:ext cx="6118225" cy="6130925"/>
          </a:xfrm>
          <a:custGeom>
            <a:avLst/>
            <a:gdLst>
              <a:gd name="T0" fmla="*/ 375 w 3854"/>
              <a:gd name="T1" fmla="*/ 3525 h 3862"/>
              <a:gd name="T2" fmla="*/ 733 w 3854"/>
              <a:gd name="T3" fmla="*/ 3492 h 3862"/>
              <a:gd name="T4" fmla="*/ 1049 w 3854"/>
              <a:gd name="T5" fmla="*/ 3427 h 3862"/>
              <a:gd name="T6" fmla="*/ 1212 w 3854"/>
              <a:gd name="T7" fmla="*/ 3340 h 3862"/>
              <a:gd name="T8" fmla="*/ 1559 w 3854"/>
              <a:gd name="T9" fmla="*/ 3123 h 3862"/>
              <a:gd name="T10" fmla="*/ 1733 w 3854"/>
              <a:gd name="T11" fmla="*/ 2938 h 3862"/>
              <a:gd name="T12" fmla="*/ 1875 w 3854"/>
              <a:gd name="T13" fmla="*/ 2721 h 3862"/>
              <a:gd name="T14" fmla="*/ 2092 w 3854"/>
              <a:gd name="T15" fmla="*/ 2405 h 3862"/>
              <a:gd name="T16" fmla="*/ 2103 w 3854"/>
              <a:gd name="T17" fmla="*/ 2373 h 3862"/>
              <a:gd name="T18" fmla="*/ 2222 w 3854"/>
              <a:gd name="T19" fmla="*/ 2156 h 3862"/>
              <a:gd name="T20" fmla="*/ 2364 w 3854"/>
              <a:gd name="T21" fmla="*/ 1938 h 3862"/>
              <a:gd name="T22" fmla="*/ 2483 w 3854"/>
              <a:gd name="T23" fmla="*/ 1493 h 3862"/>
              <a:gd name="T24" fmla="*/ 2635 w 3854"/>
              <a:gd name="T25" fmla="*/ 949 h 3862"/>
              <a:gd name="T26" fmla="*/ 2864 w 3854"/>
              <a:gd name="T27" fmla="*/ 330 h 3862"/>
              <a:gd name="T28" fmla="*/ 2951 w 3854"/>
              <a:gd name="T29" fmla="*/ 91 h 3862"/>
              <a:gd name="T30" fmla="*/ 3146 w 3854"/>
              <a:gd name="T31" fmla="*/ 58 h 3862"/>
              <a:gd name="T32" fmla="*/ 3787 w 3854"/>
              <a:gd name="T33" fmla="*/ 265 h 3862"/>
              <a:gd name="T34" fmla="*/ 3733 w 3854"/>
              <a:gd name="T35" fmla="*/ 906 h 3862"/>
              <a:gd name="T36" fmla="*/ 3418 w 3854"/>
              <a:gd name="T37" fmla="*/ 982 h 3862"/>
              <a:gd name="T38" fmla="*/ 3385 w 3854"/>
              <a:gd name="T39" fmla="*/ 917 h 3862"/>
              <a:gd name="T40" fmla="*/ 3092 w 3854"/>
              <a:gd name="T41" fmla="*/ 1004 h 3862"/>
              <a:gd name="T42" fmla="*/ 2994 w 3854"/>
              <a:gd name="T43" fmla="*/ 1080 h 3862"/>
              <a:gd name="T44" fmla="*/ 2961 w 3854"/>
              <a:gd name="T45" fmla="*/ 1145 h 3862"/>
              <a:gd name="T46" fmla="*/ 2798 w 3854"/>
              <a:gd name="T47" fmla="*/ 1710 h 3862"/>
              <a:gd name="T48" fmla="*/ 2668 w 3854"/>
              <a:gd name="T49" fmla="*/ 2503 h 3862"/>
              <a:gd name="T50" fmla="*/ 2527 w 3854"/>
              <a:gd name="T51" fmla="*/ 3025 h 3862"/>
              <a:gd name="T52" fmla="*/ 2472 w 3854"/>
              <a:gd name="T53" fmla="*/ 3123 h 3862"/>
              <a:gd name="T54" fmla="*/ 2331 w 3854"/>
              <a:gd name="T55" fmla="*/ 3318 h 3862"/>
              <a:gd name="T56" fmla="*/ 2005 w 3854"/>
              <a:gd name="T57" fmla="*/ 3460 h 3862"/>
              <a:gd name="T58" fmla="*/ 1538 w 3854"/>
              <a:gd name="T59" fmla="*/ 3590 h 3862"/>
              <a:gd name="T60" fmla="*/ 1407 w 3854"/>
              <a:gd name="T61" fmla="*/ 3699 h 3862"/>
              <a:gd name="T62" fmla="*/ 1331 w 3854"/>
              <a:gd name="T63" fmla="*/ 3775 h 3862"/>
              <a:gd name="T64" fmla="*/ 1016 w 3854"/>
              <a:gd name="T65" fmla="*/ 3862 h 3862"/>
              <a:gd name="T66" fmla="*/ 5 w 3854"/>
              <a:gd name="T67" fmla="*/ 3775 h 3862"/>
              <a:gd name="T68" fmla="*/ 125 w 3854"/>
              <a:gd name="T69" fmla="*/ 3612 h 3862"/>
              <a:gd name="T70" fmla="*/ 179 w 3854"/>
              <a:gd name="T71" fmla="*/ 3568 h 3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854" h="3862">
                <a:moveTo>
                  <a:pt x="81" y="3579"/>
                </a:moveTo>
                <a:cubicBezTo>
                  <a:pt x="201" y="3571"/>
                  <a:pt x="270" y="3561"/>
                  <a:pt x="375" y="3525"/>
                </a:cubicBezTo>
                <a:cubicBezTo>
                  <a:pt x="447" y="3501"/>
                  <a:pt x="527" y="3518"/>
                  <a:pt x="603" y="3514"/>
                </a:cubicBezTo>
                <a:cubicBezTo>
                  <a:pt x="671" y="3491"/>
                  <a:pt x="613" y="3508"/>
                  <a:pt x="733" y="3492"/>
                </a:cubicBezTo>
                <a:cubicBezTo>
                  <a:pt x="794" y="3484"/>
                  <a:pt x="848" y="3460"/>
                  <a:pt x="907" y="3449"/>
                </a:cubicBezTo>
                <a:cubicBezTo>
                  <a:pt x="972" y="3437"/>
                  <a:pt x="991" y="3443"/>
                  <a:pt x="1049" y="3427"/>
                </a:cubicBezTo>
                <a:cubicBezTo>
                  <a:pt x="1124" y="3406"/>
                  <a:pt x="1112" y="3406"/>
                  <a:pt x="1179" y="3362"/>
                </a:cubicBezTo>
                <a:cubicBezTo>
                  <a:pt x="1190" y="3355"/>
                  <a:pt x="1212" y="3340"/>
                  <a:pt x="1212" y="3340"/>
                </a:cubicBezTo>
                <a:cubicBezTo>
                  <a:pt x="1240" y="3297"/>
                  <a:pt x="1286" y="3283"/>
                  <a:pt x="1331" y="3253"/>
                </a:cubicBezTo>
                <a:cubicBezTo>
                  <a:pt x="1404" y="3204"/>
                  <a:pt x="1476" y="3152"/>
                  <a:pt x="1559" y="3123"/>
                </a:cubicBezTo>
                <a:cubicBezTo>
                  <a:pt x="1606" y="3053"/>
                  <a:pt x="1640" y="3033"/>
                  <a:pt x="1701" y="2971"/>
                </a:cubicBezTo>
                <a:cubicBezTo>
                  <a:pt x="1712" y="2960"/>
                  <a:pt x="1724" y="2951"/>
                  <a:pt x="1733" y="2938"/>
                </a:cubicBezTo>
                <a:cubicBezTo>
                  <a:pt x="1748" y="2916"/>
                  <a:pt x="1777" y="2873"/>
                  <a:pt x="1777" y="2873"/>
                </a:cubicBezTo>
                <a:cubicBezTo>
                  <a:pt x="1799" y="2809"/>
                  <a:pt x="1816" y="2758"/>
                  <a:pt x="1875" y="2721"/>
                </a:cubicBezTo>
                <a:cubicBezTo>
                  <a:pt x="1921" y="2650"/>
                  <a:pt x="1966" y="2551"/>
                  <a:pt x="2038" y="2503"/>
                </a:cubicBezTo>
                <a:lnTo>
                  <a:pt x="2092" y="2405"/>
                </a:lnTo>
                <a:cubicBezTo>
                  <a:pt x="2092" y="2405"/>
                  <a:pt x="2092" y="2405"/>
                  <a:pt x="2092" y="2405"/>
                </a:cubicBezTo>
                <a:cubicBezTo>
                  <a:pt x="2096" y="2394"/>
                  <a:pt x="2096" y="2382"/>
                  <a:pt x="2103" y="2373"/>
                </a:cubicBezTo>
                <a:cubicBezTo>
                  <a:pt x="2111" y="2363"/>
                  <a:pt x="2124" y="2358"/>
                  <a:pt x="2135" y="2351"/>
                </a:cubicBezTo>
                <a:cubicBezTo>
                  <a:pt x="2158" y="2282"/>
                  <a:pt x="2193" y="2222"/>
                  <a:pt x="2222" y="2156"/>
                </a:cubicBezTo>
                <a:cubicBezTo>
                  <a:pt x="2250" y="2093"/>
                  <a:pt x="2260" y="2044"/>
                  <a:pt x="2320" y="2003"/>
                </a:cubicBezTo>
                <a:cubicBezTo>
                  <a:pt x="2335" y="1981"/>
                  <a:pt x="2355" y="1963"/>
                  <a:pt x="2364" y="1938"/>
                </a:cubicBezTo>
                <a:cubicBezTo>
                  <a:pt x="2382" y="1887"/>
                  <a:pt x="2399" y="1831"/>
                  <a:pt x="2429" y="1786"/>
                </a:cubicBezTo>
                <a:cubicBezTo>
                  <a:pt x="2449" y="1688"/>
                  <a:pt x="2463" y="1591"/>
                  <a:pt x="2483" y="1493"/>
                </a:cubicBezTo>
                <a:cubicBezTo>
                  <a:pt x="2498" y="1419"/>
                  <a:pt x="2528" y="1347"/>
                  <a:pt x="2548" y="1275"/>
                </a:cubicBezTo>
                <a:cubicBezTo>
                  <a:pt x="2578" y="1167"/>
                  <a:pt x="2599" y="1056"/>
                  <a:pt x="2635" y="949"/>
                </a:cubicBezTo>
                <a:cubicBezTo>
                  <a:pt x="2627" y="783"/>
                  <a:pt x="2599" y="566"/>
                  <a:pt x="2701" y="417"/>
                </a:cubicBezTo>
                <a:cubicBezTo>
                  <a:pt x="2728" y="328"/>
                  <a:pt x="2773" y="340"/>
                  <a:pt x="2864" y="330"/>
                </a:cubicBezTo>
                <a:cubicBezTo>
                  <a:pt x="2907" y="301"/>
                  <a:pt x="2900" y="284"/>
                  <a:pt x="2929" y="243"/>
                </a:cubicBezTo>
                <a:cubicBezTo>
                  <a:pt x="2938" y="193"/>
                  <a:pt x="2930" y="138"/>
                  <a:pt x="2951" y="91"/>
                </a:cubicBezTo>
                <a:cubicBezTo>
                  <a:pt x="2963" y="64"/>
                  <a:pt x="3008" y="73"/>
                  <a:pt x="3037" y="69"/>
                </a:cubicBezTo>
                <a:cubicBezTo>
                  <a:pt x="3073" y="64"/>
                  <a:pt x="3110" y="59"/>
                  <a:pt x="3146" y="58"/>
                </a:cubicBezTo>
                <a:cubicBezTo>
                  <a:pt x="3298" y="52"/>
                  <a:pt x="3451" y="51"/>
                  <a:pt x="3603" y="47"/>
                </a:cubicBezTo>
                <a:cubicBezTo>
                  <a:pt x="3854" y="63"/>
                  <a:pt x="3763" y="0"/>
                  <a:pt x="3787" y="265"/>
                </a:cubicBezTo>
                <a:cubicBezTo>
                  <a:pt x="3788" y="276"/>
                  <a:pt x="3794" y="286"/>
                  <a:pt x="3798" y="297"/>
                </a:cubicBezTo>
                <a:cubicBezTo>
                  <a:pt x="3790" y="497"/>
                  <a:pt x="3798" y="714"/>
                  <a:pt x="3733" y="906"/>
                </a:cubicBezTo>
                <a:cubicBezTo>
                  <a:pt x="3720" y="943"/>
                  <a:pt x="3668" y="949"/>
                  <a:pt x="3635" y="971"/>
                </a:cubicBezTo>
                <a:cubicBezTo>
                  <a:pt x="3575" y="1011"/>
                  <a:pt x="3490" y="978"/>
                  <a:pt x="3418" y="982"/>
                </a:cubicBezTo>
                <a:cubicBezTo>
                  <a:pt x="3400" y="978"/>
                  <a:pt x="3364" y="989"/>
                  <a:pt x="3364" y="971"/>
                </a:cubicBezTo>
                <a:cubicBezTo>
                  <a:pt x="3364" y="901"/>
                  <a:pt x="3471" y="943"/>
                  <a:pt x="3385" y="917"/>
                </a:cubicBezTo>
                <a:cubicBezTo>
                  <a:pt x="3291" y="946"/>
                  <a:pt x="3454" y="898"/>
                  <a:pt x="3255" y="938"/>
                </a:cubicBezTo>
                <a:cubicBezTo>
                  <a:pt x="3192" y="951"/>
                  <a:pt x="3150" y="984"/>
                  <a:pt x="3092" y="1004"/>
                </a:cubicBezTo>
                <a:cubicBezTo>
                  <a:pt x="3081" y="1015"/>
                  <a:pt x="3071" y="1027"/>
                  <a:pt x="3059" y="1036"/>
                </a:cubicBezTo>
                <a:cubicBezTo>
                  <a:pt x="3038" y="1052"/>
                  <a:pt x="2994" y="1080"/>
                  <a:pt x="2994" y="1080"/>
                </a:cubicBezTo>
                <a:cubicBezTo>
                  <a:pt x="2990" y="1091"/>
                  <a:pt x="2988" y="1102"/>
                  <a:pt x="2983" y="1112"/>
                </a:cubicBezTo>
                <a:cubicBezTo>
                  <a:pt x="2977" y="1124"/>
                  <a:pt x="2966" y="1133"/>
                  <a:pt x="2961" y="1145"/>
                </a:cubicBezTo>
                <a:cubicBezTo>
                  <a:pt x="2940" y="1193"/>
                  <a:pt x="2920" y="1256"/>
                  <a:pt x="2907" y="1308"/>
                </a:cubicBezTo>
                <a:cubicBezTo>
                  <a:pt x="2872" y="1443"/>
                  <a:pt x="2842" y="1578"/>
                  <a:pt x="2798" y="1710"/>
                </a:cubicBezTo>
                <a:cubicBezTo>
                  <a:pt x="2780" y="1763"/>
                  <a:pt x="2773" y="1820"/>
                  <a:pt x="2755" y="1873"/>
                </a:cubicBezTo>
                <a:cubicBezTo>
                  <a:pt x="2738" y="2075"/>
                  <a:pt x="2790" y="2325"/>
                  <a:pt x="2668" y="2503"/>
                </a:cubicBezTo>
                <a:cubicBezTo>
                  <a:pt x="2635" y="2634"/>
                  <a:pt x="2597" y="2762"/>
                  <a:pt x="2570" y="2895"/>
                </a:cubicBezTo>
                <a:cubicBezTo>
                  <a:pt x="2566" y="2916"/>
                  <a:pt x="2543" y="3001"/>
                  <a:pt x="2527" y="3025"/>
                </a:cubicBezTo>
                <a:cubicBezTo>
                  <a:pt x="2512" y="3047"/>
                  <a:pt x="2483" y="3090"/>
                  <a:pt x="2483" y="3090"/>
                </a:cubicBezTo>
                <a:cubicBezTo>
                  <a:pt x="2479" y="3101"/>
                  <a:pt x="2479" y="3114"/>
                  <a:pt x="2472" y="3123"/>
                </a:cubicBezTo>
                <a:cubicBezTo>
                  <a:pt x="2453" y="3147"/>
                  <a:pt x="2407" y="3188"/>
                  <a:pt x="2407" y="3188"/>
                </a:cubicBezTo>
                <a:cubicBezTo>
                  <a:pt x="2386" y="3250"/>
                  <a:pt x="2378" y="3272"/>
                  <a:pt x="2331" y="3318"/>
                </a:cubicBezTo>
                <a:cubicBezTo>
                  <a:pt x="2304" y="3398"/>
                  <a:pt x="2207" y="3396"/>
                  <a:pt x="2135" y="3405"/>
                </a:cubicBezTo>
                <a:cubicBezTo>
                  <a:pt x="2089" y="3421"/>
                  <a:pt x="2053" y="3444"/>
                  <a:pt x="2005" y="3460"/>
                </a:cubicBezTo>
                <a:cubicBezTo>
                  <a:pt x="1949" y="3479"/>
                  <a:pt x="1887" y="3484"/>
                  <a:pt x="1831" y="3503"/>
                </a:cubicBezTo>
                <a:cubicBezTo>
                  <a:pt x="1734" y="3536"/>
                  <a:pt x="1634" y="3557"/>
                  <a:pt x="1538" y="3590"/>
                </a:cubicBezTo>
                <a:cubicBezTo>
                  <a:pt x="1516" y="3612"/>
                  <a:pt x="1498" y="3638"/>
                  <a:pt x="1472" y="3655"/>
                </a:cubicBezTo>
                <a:cubicBezTo>
                  <a:pt x="1450" y="3670"/>
                  <a:pt x="1407" y="3699"/>
                  <a:pt x="1407" y="3699"/>
                </a:cubicBezTo>
                <a:cubicBezTo>
                  <a:pt x="1348" y="3789"/>
                  <a:pt x="1427" y="3683"/>
                  <a:pt x="1353" y="3742"/>
                </a:cubicBezTo>
                <a:cubicBezTo>
                  <a:pt x="1343" y="3750"/>
                  <a:pt x="1341" y="3767"/>
                  <a:pt x="1331" y="3775"/>
                </a:cubicBezTo>
                <a:cubicBezTo>
                  <a:pt x="1323" y="3781"/>
                  <a:pt x="1258" y="3796"/>
                  <a:pt x="1255" y="3797"/>
                </a:cubicBezTo>
                <a:cubicBezTo>
                  <a:pt x="1175" y="3819"/>
                  <a:pt x="1097" y="3842"/>
                  <a:pt x="1016" y="3862"/>
                </a:cubicBezTo>
                <a:cubicBezTo>
                  <a:pt x="703" y="3855"/>
                  <a:pt x="525" y="3841"/>
                  <a:pt x="234" y="3829"/>
                </a:cubicBezTo>
                <a:cubicBezTo>
                  <a:pt x="154" y="3809"/>
                  <a:pt x="87" y="3785"/>
                  <a:pt x="5" y="3775"/>
                </a:cubicBezTo>
                <a:cubicBezTo>
                  <a:pt x="11" y="3728"/>
                  <a:pt x="0" y="3673"/>
                  <a:pt x="27" y="3634"/>
                </a:cubicBezTo>
                <a:cubicBezTo>
                  <a:pt x="33" y="3625"/>
                  <a:pt x="115" y="3614"/>
                  <a:pt x="125" y="3612"/>
                </a:cubicBezTo>
                <a:cubicBezTo>
                  <a:pt x="132" y="3601"/>
                  <a:pt x="137" y="3587"/>
                  <a:pt x="147" y="3579"/>
                </a:cubicBezTo>
                <a:cubicBezTo>
                  <a:pt x="156" y="3572"/>
                  <a:pt x="179" y="3568"/>
                  <a:pt x="179" y="3568"/>
                </a:cubicBezTo>
              </a:path>
            </a:pathLst>
          </a:custGeom>
          <a:solidFill>
            <a:srgbClr val="FF5050">
              <a:alpha val="46999"/>
            </a:srgbClr>
          </a:solidFill>
          <a:ln>
            <a:noFill/>
          </a:ln>
          <a:effectLst>
            <a:outerShdw blurRad="63500" dist="36147" dir="2700000" algn="ctr" rotWithShape="0">
              <a:srgbClr val="000514">
                <a:alpha val="5002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86" name="Text Box 10"/>
          <p:cNvSpPr txBox="1">
            <a:spLocks noChangeArrowheads="1"/>
          </p:cNvSpPr>
          <p:nvPr/>
        </p:nvSpPr>
        <p:spPr bwMode="auto">
          <a:xfrm>
            <a:off x="2971800" y="228600"/>
            <a:ext cx="2895600" cy="1066800"/>
          </a:xfrm>
          <a:prstGeom prst="rect">
            <a:avLst/>
          </a:prstGeom>
          <a:solidFill>
            <a:srgbClr val="0005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2000"/>
              </a:spcBef>
              <a:buFont typeface="Garamond" charset="0"/>
              <a:buNone/>
            </a:pPr>
            <a:r>
              <a:rPr lang="en-GB" sz="3200" b="1">
                <a:latin typeface="Garamond" charset="0"/>
              </a:rPr>
              <a:t>Perjalanan di Israel kuno</a:t>
            </a:r>
          </a:p>
        </p:txBody>
      </p:sp>
      <p:sp>
        <p:nvSpPr>
          <p:cNvPr id="126987" name="Freeform 11"/>
          <p:cNvSpPr>
            <a:spLocks noChangeArrowheads="1"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>
              <a:gd name="T0" fmla="*/ 10 w 387"/>
              <a:gd name="T1" fmla="*/ 1110 h 1110"/>
              <a:gd name="T2" fmla="*/ 73 w 387"/>
              <a:gd name="T3" fmla="*/ 932 h 1110"/>
              <a:gd name="T4" fmla="*/ 125 w 387"/>
              <a:gd name="T5" fmla="*/ 723 h 1110"/>
              <a:gd name="T6" fmla="*/ 188 w 387"/>
              <a:gd name="T7" fmla="*/ 628 h 1110"/>
              <a:gd name="T8" fmla="*/ 220 w 387"/>
              <a:gd name="T9" fmla="*/ 565 h 1110"/>
              <a:gd name="T10" fmla="*/ 241 w 387"/>
              <a:gd name="T11" fmla="*/ 482 h 1110"/>
              <a:gd name="T12" fmla="*/ 283 w 387"/>
              <a:gd name="T13" fmla="*/ 419 h 1110"/>
              <a:gd name="T14" fmla="*/ 324 w 387"/>
              <a:gd name="T15" fmla="*/ 157 h 1110"/>
              <a:gd name="T16" fmla="*/ 387 w 387"/>
              <a:gd name="T17" fmla="*/ 0 h 1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24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88" name="Text Box 12"/>
          <p:cNvSpPr txBox="1">
            <a:spLocks noChangeArrowheads="1"/>
          </p:cNvSpPr>
          <p:nvPr/>
        </p:nvSpPr>
        <p:spPr bwMode="auto">
          <a:xfrm>
            <a:off x="381000" y="1600200"/>
            <a:ext cx="32242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Clr>
                <a:srgbClr val="FF0000"/>
              </a:buClr>
              <a:buFont typeface="Garamond" charset="0"/>
              <a:buNone/>
            </a:pPr>
            <a:r>
              <a:rPr lang="en-GB" sz="3600" b="1">
                <a:solidFill>
                  <a:srgbClr val="FF0000"/>
                </a:solidFill>
                <a:latin typeface="Garamond" charset="0"/>
              </a:rPr>
              <a:t>Barat &amp; Selatan</a:t>
            </a:r>
          </a:p>
        </p:txBody>
      </p:sp>
      <p:sp>
        <p:nvSpPr>
          <p:cNvPr id="126989" name="Text Box 13"/>
          <p:cNvSpPr txBox="1">
            <a:spLocks noChangeArrowheads="1"/>
          </p:cNvSpPr>
          <p:nvPr/>
        </p:nvSpPr>
        <p:spPr bwMode="auto">
          <a:xfrm>
            <a:off x="5867400" y="1600200"/>
            <a:ext cx="31003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Font typeface="Garamond" charset="0"/>
              <a:buNone/>
            </a:pPr>
            <a:r>
              <a:rPr lang="en-GB" sz="3600" b="1">
                <a:latin typeface="Garamond" charset="0"/>
              </a:rPr>
              <a:t>Timur &amp; Utara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6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6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26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6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9" grpId="0" animBg="1"/>
      <p:bldP spid="12698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876800" y="0"/>
            <a:ext cx="3429000" cy="792163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Yerusalem</a:t>
            </a:r>
          </a:p>
        </p:txBody>
      </p:sp>
      <p:pic>
        <p:nvPicPr>
          <p:cNvPr id="129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9" b="7841"/>
          <a:stretch>
            <a:fillRect/>
          </a:stretch>
        </p:blipFill>
        <p:spPr bwMode="auto">
          <a:xfrm>
            <a:off x="-76200" y="0"/>
            <a:ext cx="4948238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939" b="784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9028" name="Text Box 4"/>
          <p:cNvSpPr txBox="1">
            <a:spLocks noChangeArrowheads="1"/>
          </p:cNvSpPr>
          <p:nvPr/>
        </p:nvSpPr>
        <p:spPr bwMode="auto">
          <a:xfrm>
            <a:off x="5257800" y="1295400"/>
            <a:ext cx="3581400" cy="314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Font typeface="Garamond" charset="0"/>
              <a:buChar char="•"/>
            </a:pPr>
            <a:r>
              <a:rPr lang="en-GB" sz="3600" b="1">
                <a:latin typeface="Garamond" charset="0"/>
              </a:rPr>
              <a:t>Kekurangan</a:t>
            </a:r>
          </a:p>
          <a:p>
            <a:pPr>
              <a:lnSpc>
                <a:spcPct val="100000"/>
              </a:lnSpc>
              <a:spcBef>
                <a:spcPts val="2250"/>
              </a:spcBef>
              <a:buFont typeface="Garamond" charset="0"/>
              <a:buChar char="•"/>
            </a:pPr>
            <a:r>
              <a:rPr lang="en-GB" sz="3600" b="1">
                <a:latin typeface="Garamond" charset="0"/>
              </a:rPr>
              <a:t>Kelebihan</a:t>
            </a:r>
          </a:p>
          <a:p>
            <a:pPr>
              <a:lnSpc>
                <a:spcPct val="100000"/>
              </a:lnSpc>
              <a:spcBef>
                <a:spcPts val="2250"/>
              </a:spcBef>
              <a:buFont typeface="Garamond" charset="0"/>
              <a:buChar char="•"/>
            </a:pPr>
            <a:r>
              <a:rPr lang="en-GB" sz="3600" b="1">
                <a:latin typeface="Garamond" charset="0"/>
              </a:rPr>
              <a:t>Jalur-jalur</a:t>
            </a:r>
          </a:p>
          <a:p>
            <a:pPr>
              <a:lnSpc>
                <a:spcPct val="100000"/>
              </a:lnSpc>
              <a:spcBef>
                <a:spcPts val="2250"/>
              </a:spcBef>
              <a:buFont typeface="Garamond" charset="0"/>
              <a:buChar char="•"/>
            </a:pPr>
            <a:r>
              <a:rPr lang="en-GB" sz="3600" b="1">
                <a:latin typeface="Garamond" charset="0"/>
              </a:rPr>
              <a:t>Arti pentingnya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0.33333" ptsTypes="">
                                      <p:cBhvr>
                                        <p:cTn id="6" dur="2000" fill="hold"/>
                                        <p:tgtEl>
                                          <p:spTgt spid="129028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876800" y="0"/>
            <a:ext cx="3429000" cy="792163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Yerusalem</a:t>
            </a:r>
          </a:p>
        </p:txBody>
      </p:sp>
      <p:pic>
        <p:nvPicPr>
          <p:cNvPr id="131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9" b="7841"/>
          <a:stretch>
            <a:fillRect/>
          </a:stretch>
        </p:blipFill>
        <p:spPr bwMode="auto">
          <a:xfrm>
            <a:off x="-76200" y="0"/>
            <a:ext cx="4948238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939" b="784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5257800" y="1295400"/>
            <a:ext cx="3581400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Font typeface="Garamond" charset="0"/>
              <a:buChar char="•"/>
            </a:pPr>
            <a:r>
              <a:rPr lang="en-GB" sz="3600" b="1">
                <a:latin typeface="Garamond" charset="0"/>
              </a:rPr>
              <a:t>Kekurangan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301"/>
          <a:stretch>
            <a:fillRect/>
          </a:stretch>
        </p:blipFill>
        <p:spPr bwMode="auto">
          <a:xfrm>
            <a:off x="0" y="0"/>
            <a:ext cx="92964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5394" t="3577" r="2937" b="5530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312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2971800" cy="1066800"/>
          </a:xfrm>
          <a:solidFill>
            <a:srgbClr val="A886E0"/>
          </a:solidFill>
          <a:ln w="9360">
            <a:solidFill>
              <a:srgbClr val="000514"/>
            </a:solidFill>
            <a:miter lim="800000"/>
            <a:headEnd/>
            <a:tailEnd/>
          </a:ln>
        </p:spPr>
        <p:txBody>
          <a:bodyPr lIns="91440" tIns="45720" rIns="91440" bIns="45720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0"/>
              <a:t>Jalur Kiri</a:t>
            </a:r>
          </a:p>
        </p:txBody>
      </p:sp>
      <p:sp>
        <p:nvSpPr>
          <p:cNvPr id="133124" name="Rectangle 4"/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rgbClr val="A886E0"/>
          </a:solidFill>
          <a:ln w="9360">
            <a:solidFill>
              <a:srgbClr val="00051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 eaLnBrk="1" hangingPunct="1">
              <a:lnSpc>
                <a:spcPct val="100000"/>
              </a:lnSpc>
              <a:buFont typeface="Garamond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>
                <a:solidFill>
                  <a:srgbClr val="FFFFFF"/>
                </a:solidFill>
                <a:latin typeface="Garamond" charset="0"/>
              </a:rPr>
              <a:t>Jalur Kanan</a:t>
            </a:r>
          </a:p>
        </p:txBody>
      </p:sp>
      <p:sp>
        <p:nvSpPr>
          <p:cNvPr id="133125" name="Text Box 5"/>
          <p:cNvSpPr txBox="1">
            <a:spLocks noChangeArrowheads="1"/>
          </p:cNvSpPr>
          <p:nvPr/>
        </p:nvSpPr>
        <p:spPr bwMode="auto">
          <a:xfrm>
            <a:off x="2971800" y="228600"/>
            <a:ext cx="2895600" cy="1066800"/>
          </a:xfrm>
          <a:prstGeom prst="rect">
            <a:avLst/>
          </a:prstGeom>
          <a:solidFill>
            <a:srgbClr val="0005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2000"/>
              </a:spcBef>
              <a:buFont typeface="Garamond" charset="0"/>
              <a:buNone/>
            </a:pPr>
            <a:r>
              <a:rPr lang="en-GB" sz="3200" b="1">
                <a:latin typeface="Garamond" charset="0"/>
              </a:rPr>
              <a:t>Perjalanan di Israel kuno</a:t>
            </a:r>
          </a:p>
        </p:txBody>
      </p:sp>
      <p:sp>
        <p:nvSpPr>
          <p:cNvPr id="133126" name="Freeform 6"/>
          <p:cNvSpPr>
            <a:spLocks noChangeArrowheads="1"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>
              <a:gd name="T0" fmla="*/ 0 w 3121"/>
              <a:gd name="T1" fmla="*/ 3195 h 3204"/>
              <a:gd name="T2" fmla="*/ 189 w 3121"/>
              <a:gd name="T3" fmla="*/ 3174 h 3204"/>
              <a:gd name="T4" fmla="*/ 252 w 3121"/>
              <a:gd name="T5" fmla="*/ 3132 h 3204"/>
              <a:gd name="T6" fmla="*/ 283 w 3121"/>
              <a:gd name="T7" fmla="*/ 3111 h 3204"/>
              <a:gd name="T8" fmla="*/ 335 w 3121"/>
              <a:gd name="T9" fmla="*/ 3048 h 3204"/>
              <a:gd name="T10" fmla="*/ 608 w 3121"/>
              <a:gd name="T11" fmla="*/ 2975 h 3204"/>
              <a:gd name="T12" fmla="*/ 828 w 3121"/>
              <a:gd name="T13" fmla="*/ 2901 h 3204"/>
              <a:gd name="T14" fmla="*/ 911 w 3121"/>
              <a:gd name="T15" fmla="*/ 2880 h 3204"/>
              <a:gd name="T16" fmla="*/ 1068 w 3121"/>
              <a:gd name="T17" fmla="*/ 2776 h 3204"/>
              <a:gd name="T18" fmla="*/ 1362 w 3121"/>
              <a:gd name="T19" fmla="*/ 2723 h 3204"/>
              <a:gd name="T20" fmla="*/ 1466 w 3121"/>
              <a:gd name="T21" fmla="*/ 2681 h 3204"/>
              <a:gd name="T22" fmla="*/ 1602 w 3121"/>
              <a:gd name="T23" fmla="*/ 2566 h 3204"/>
              <a:gd name="T24" fmla="*/ 1634 w 3121"/>
              <a:gd name="T25" fmla="*/ 2482 h 3204"/>
              <a:gd name="T26" fmla="*/ 1707 w 3121"/>
              <a:gd name="T27" fmla="*/ 2346 h 3204"/>
              <a:gd name="T28" fmla="*/ 1812 w 3121"/>
              <a:gd name="T29" fmla="*/ 2200 h 3204"/>
              <a:gd name="T30" fmla="*/ 1917 w 3121"/>
              <a:gd name="T31" fmla="*/ 2043 h 3204"/>
              <a:gd name="T32" fmla="*/ 1948 w 3121"/>
              <a:gd name="T33" fmla="*/ 2022 h 3204"/>
              <a:gd name="T34" fmla="*/ 1980 w 3121"/>
              <a:gd name="T35" fmla="*/ 1980 h 3204"/>
              <a:gd name="T36" fmla="*/ 2021 w 3121"/>
              <a:gd name="T37" fmla="*/ 1917 h 3204"/>
              <a:gd name="T38" fmla="*/ 2032 w 3121"/>
              <a:gd name="T39" fmla="*/ 1885 h 3204"/>
              <a:gd name="T40" fmla="*/ 2063 w 3121"/>
              <a:gd name="T41" fmla="*/ 1865 h 3204"/>
              <a:gd name="T42" fmla="*/ 2116 w 3121"/>
              <a:gd name="T43" fmla="*/ 1812 h 3204"/>
              <a:gd name="T44" fmla="*/ 2168 w 3121"/>
              <a:gd name="T45" fmla="*/ 1770 h 3204"/>
              <a:gd name="T46" fmla="*/ 2231 w 3121"/>
              <a:gd name="T47" fmla="*/ 1634 h 3204"/>
              <a:gd name="T48" fmla="*/ 2283 w 3121"/>
              <a:gd name="T49" fmla="*/ 1529 h 3204"/>
              <a:gd name="T50" fmla="*/ 2336 w 3121"/>
              <a:gd name="T51" fmla="*/ 1330 h 3204"/>
              <a:gd name="T52" fmla="*/ 2398 w 3121"/>
              <a:gd name="T53" fmla="*/ 1142 h 3204"/>
              <a:gd name="T54" fmla="*/ 2482 w 3121"/>
              <a:gd name="T55" fmla="*/ 880 h 3204"/>
              <a:gd name="T56" fmla="*/ 2514 w 3121"/>
              <a:gd name="T57" fmla="*/ 849 h 3204"/>
              <a:gd name="T58" fmla="*/ 2587 w 3121"/>
              <a:gd name="T59" fmla="*/ 733 h 3204"/>
              <a:gd name="T60" fmla="*/ 2723 w 3121"/>
              <a:gd name="T61" fmla="*/ 545 h 3204"/>
              <a:gd name="T62" fmla="*/ 2744 w 3121"/>
              <a:gd name="T63" fmla="*/ 503 h 3204"/>
              <a:gd name="T64" fmla="*/ 2786 w 3121"/>
              <a:gd name="T65" fmla="*/ 440 h 3204"/>
              <a:gd name="T66" fmla="*/ 2838 w 3121"/>
              <a:gd name="T67" fmla="*/ 346 h 3204"/>
              <a:gd name="T68" fmla="*/ 2933 w 3121"/>
              <a:gd name="T69" fmla="*/ 189 h 3204"/>
              <a:gd name="T70" fmla="*/ 3006 w 3121"/>
              <a:gd name="T71" fmla="*/ 116 h 3204"/>
              <a:gd name="T72" fmla="*/ 3090 w 3121"/>
              <a:gd name="T73" fmla="*/ 53 h 3204"/>
              <a:gd name="T74" fmla="*/ 3121 w 3121"/>
              <a:gd name="T75" fmla="*/ 0 h 3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24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27" name="Freeform 7"/>
          <p:cNvSpPr>
            <a:spLocks noChangeArrowheads="1"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>
              <a:gd name="T0" fmla="*/ 0 w 589"/>
              <a:gd name="T1" fmla="*/ 492 h 627"/>
              <a:gd name="T2" fmla="*/ 10 w 589"/>
              <a:gd name="T3" fmla="*/ 460 h 627"/>
              <a:gd name="T4" fmla="*/ 41 w 589"/>
              <a:gd name="T5" fmla="*/ 471 h 627"/>
              <a:gd name="T6" fmla="*/ 104 w 589"/>
              <a:gd name="T7" fmla="*/ 513 h 627"/>
              <a:gd name="T8" fmla="*/ 303 w 589"/>
              <a:gd name="T9" fmla="*/ 544 h 627"/>
              <a:gd name="T10" fmla="*/ 366 w 589"/>
              <a:gd name="T11" fmla="*/ 565 h 627"/>
              <a:gd name="T12" fmla="*/ 439 w 589"/>
              <a:gd name="T13" fmla="*/ 607 h 627"/>
              <a:gd name="T14" fmla="*/ 544 w 589"/>
              <a:gd name="T15" fmla="*/ 597 h 627"/>
              <a:gd name="T16" fmla="*/ 481 w 589"/>
              <a:gd name="T17" fmla="*/ 419 h 627"/>
              <a:gd name="T18" fmla="*/ 387 w 589"/>
              <a:gd name="T19" fmla="*/ 303 h 627"/>
              <a:gd name="T20" fmla="*/ 418 w 589"/>
              <a:gd name="T21" fmla="*/ 115 h 627"/>
              <a:gd name="T22" fmla="*/ 439 w 589"/>
              <a:gd name="T23" fmla="*/ 62 h 627"/>
              <a:gd name="T24" fmla="*/ 460 w 589"/>
              <a:gd name="T25" fmla="*/ 0 h 627"/>
              <a:gd name="T26" fmla="*/ 492 w 589"/>
              <a:gd name="T27" fmla="*/ 10 h 627"/>
              <a:gd name="T28" fmla="*/ 523 w 589"/>
              <a:gd name="T29" fmla="*/ 21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24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28" name="Freeform 8"/>
          <p:cNvSpPr>
            <a:spLocks noChangeArrowheads="1"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>
              <a:gd name="T0" fmla="*/ 0 w 429"/>
              <a:gd name="T1" fmla="*/ 466 h 466"/>
              <a:gd name="T2" fmla="*/ 52 w 429"/>
              <a:gd name="T3" fmla="*/ 215 h 466"/>
              <a:gd name="T4" fmla="*/ 105 w 429"/>
              <a:gd name="T5" fmla="*/ 142 h 466"/>
              <a:gd name="T6" fmla="*/ 429 w 429"/>
              <a:gd name="T7" fmla="*/ 48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24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29" name="Freeform 9"/>
          <p:cNvSpPr>
            <a:spLocks noChangeArrowheads="1"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>
              <a:gd name="T0" fmla="*/ 10 w 387"/>
              <a:gd name="T1" fmla="*/ 1110 h 1110"/>
              <a:gd name="T2" fmla="*/ 73 w 387"/>
              <a:gd name="T3" fmla="*/ 932 h 1110"/>
              <a:gd name="T4" fmla="*/ 125 w 387"/>
              <a:gd name="T5" fmla="*/ 723 h 1110"/>
              <a:gd name="T6" fmla="*/ 188 w 387"/>
              <a:gd name="T7" fmla="*/ 628 h 1110"/>
              <a:gd name="T8" fmla="*/ 220 w 387"/>
              <a:gd name="T9" fmla="*/ 565 h 1110"/>
              <a:gd name="T10" fmla="*/ 241 w 387"/>
              <a:gd name="T11" fmla="*/ 482 h 1110"/>
              <a:gd name="T12" fmla="*/ 283 w 387"/>
              <a:gd name="T13" fmla="*/ 419 h 1110"/>
              <a:gd name="T14" fmla="*/ 324 w 387"/>
              <a:gd name="T15" fmla="*/ 157 h 1110"/>
              <a:gd name="T16" fmla="*/ 387 w 387"/>
              <a:gd name="T17" fmla="*/ 0 h 1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24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30" name="Freeform 10"/>
          <p:cNvSpPr>
            <a:spLocks noChangeArrowheads="1"/>
          </p:cNvSpPr>
          <p:nvPr/>
        </p:nvSpPr>
        <p:spPr bwMode="auto">
          <a:xfrm>
            <a:off x="2903538" y="2274888"/>
            <a:ext cx="2870200" cy="5018087"/>
          </a:xfrm>
          <a:custGeom>
            <a:avLst/>
            <a:gdLst>
              <a:gd name="T0" fmla="*/ 0 w 1808"/>
              <a:gd name="T1" fmla="*/ 3161 h 3161"/>
              <a:gd name="T2" fmla="*/ 115 w 1808"/>
              <a:gd name="T3" fmla="*/ 2743 h 3161"/>
              <a:gd name="T4" fmla="*/ 201 w 1808"/>
              <a:gd name="T5" fmla="*/ 2613 h 3161"/>
              <a:gd name="T6" fmla="*/ 230 w 1808"/>
              <a:gd name="T7" fmla="*/ 2570 h 3161"/>
              <a:gd name="T8" fmla="*/ 345 w 1808"/>
              <a:gd name="T9" fmla="*/ 2498 h 3161"/>
              <a:gd name="T10" fmla="*/ 432 w 1808"/>
              <a:gd name="T11" fmla="*/ 2426 h 3161"/>
              <a:gd name="T12" fmla="*/ 504 w 1808"/>
              <a:gd name="T13" fmla="*/ 2397 h 3161"/>
              <a:gd name="T14" fmla="*/ 633 w 1808"/>
              <a:gd name="T15" fmla="*/ 2311 h 3161"/>
              <a:gd name="T16" fmla="*/ 677 w 1808"/>
              <a:gd name="T17" fmla="*/ 2282 h 3161"/>
              <a:gd name="T18" fmla="*/ 720 w 1808"/>
              <a:gd name="T19" fmla="*/ 2253 h 3161"/>
              <a:gd name="T20" fmla="*/ 821 w 1808"/>
              <a:gd name="T21" fmla="*/ 2052 h 3161"/>
              <a:gd name="T22" fmla="*/ 878 w 1808"/>
              <a:gd name="T23" fmla="*/ 1836 h 3161"/>
              <a:gd name="T24" fmla="*/ 936 w 1808"/>
              <a:gd name="T25" fmla="*/ 1749 h 3161"/>
              <a:gd name="T26" fmla="*/ 1008 w 1808"/>
              <a:gd name="T27" fmla="*/ 1591 h 3161"/>
              <a:gd name="T28" fmla="*/ 1065 w 1808"/>
              <a:gd name="T29" fmla="*/ 1519 h 3161"/>
              <a:gd name="T30" fmla="*/ 1123 w 1808"/>
              <a:gd name="T31" fmla="*/ 1433 h 3161"/>
              <a:gd name="T32" fmla="*/ 1181 w 1808"/>
              <a:gd name="T33" fmla="*/ 1361 h 3161"/>
              <a:gd name="T34" fmla="*/ 1253 w 1808"/>
              <a:gd name="T35" fmla="*/ 1274 h 3161"/>
              <a:gd name="T36" fmla="*/ 1325 w 1808"/>
              <a:gd name="T37" fmla="*/ 1260 h 3161"/>
              <a:gd name="T38" fmla="*/ 1368 w 1808"/>
              <a:gd name="T39" fmla="*/ 1058 h 3161"/>
              <a:gd name="T40" fmla="*/ 1411 w 1808"/>
              <a:gd name="T41" fmla="*/ 1044 h 3161"/>
              <a:gd name="T42" fmla="*/ 1641 w 1808"/>
              <a:gd name="T43" fmla="*/ 857 h 3161"/>
              <a:gd name="T44" fmla="*/ 1771 w 1808"/>
              <a:gd name="T45" fmla="*/ 785 h 3161"/>
              <a:gd name="T46" fmla="*/ 1699 w 1808"/>
              <a:gd name="T47" fmla="*/ 525 h 3161"/>
              <a:gd name="T48" fmla="*/ 1742 w 1808"/>
              <a:gd name="T49" fmla="*/ 295 h 3161"/>
              <a:gd name="T50" fmla="*/ 1800 w 1808"/>
              <a:gd name="T51" fmla="*/ 209 h 3161"/>
              <a:gd name="T52" fmla="*/ 1757 w 1808"/>
              <a:gd name="T53" fmla="*/ 65 h 3161"/>
              <a:gd name="T54" fmla="*/ 1728 w 1808"/>
              <a:gd name="T55" fmla="*/ 7 h 3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808" h="3161">
                <a:moveTo>
                  <a:pt x="0" y="3161"/>
                </a:moveTo>
                <a:cubicBezTo>
                  <a:pt x="19" y="3008"/>
                  <a:pt x="29" y="2871"/>
                  <a:pt x="115" y="2743"/>
                </a:cubicBezTo>
                <a:cubicBezTo>
                  <a:pt x="134" y="2684"/>
                  <a:pt x="162" y="2660"/>
                  <a:pt x="201" y="2613"/>
                </a:cubicBezTo>
                <a:cubicBezTo>
                  <a:pt x="212" y="2600"/>
                  <a:pt x="216" y="2581"/>
                  <a:pt x="230" y="2570"/>
                </a:cubicBezTo>
                <a:cubicBezTo>
                  <a:pt x="265" y="2542"/>
                  <a:pt x="308" y="2525"/>
                  <a:pt x="345" y="2498"/>
                </a:cubicBezTo>
                <a:cubicBezTo>
                  <a:pt x="411" y="2450"/>
                  <a:pt x="363" y="2461"/>
                  <a:pt x="432" y="2426"/>
                </a:cubicBezTo>
                <a:cubicBezTo>
                  <a:pt x="455" y="2414"/>
                  <a:pt x="481" y="2409"/>
                  <a:pt x="504" y="2397"/>
                </a:cubicBezTo>
                <a:cubicBezTo>
                  <a:pt x="516" y="2390"/>
                  <a:pt x="606" y="2329"/>
                  <a:pt x="633" y="2311"/>
                </a:cubicBezTo>
                <a:cubicBezTo>
                  <a:pt x="648" y="2301"/>
                  <a:pt x="662" y="2292"/>
                  <a:pt x="677" y="2282"/>
                </a:cubicBezTo>
                <a:cubicBezTo>
                  <a:pt x="691" y="2272"/>
                  <a:pt x="720" y="2253"/>
                  <a:pt x="720" y="2253"/>
                </a:cubicBezTo>
                <a:cubicBezTo>
                  <a:pt x="754" y="2153"/>
                  <a:pt x="756" y="2132"/>
                  <a:pt x="821" y="2052"/>
                </a:cubicBezTo>
                <a:cubicBezTo>
                  <a:pt x="839" y="1995"/>
                  <a:pt x="854" y="1884"/>
                  <a:pt x="878" y="1836"/>
                </a:cubicBezTo>
                <a:cubicBezTo>
                  <a:pt x="894" y="1805"/>
                  <a:pt x="936" y="1749"/>
                  <a:pt x="936" y="1749"/>
                </a:cubicBezTo>
                <a:cubicBezTo>
                  <a:pt x="955" y="1692"/>
                  <a:pt x="974" y="1641"/>
                  <a:pt x="1008" y="1591"/>
                </a:cubicBezTo>
                <a:cubicBezTo>
                  <a:pt x="1039" y="1496"/>
                  <a:pt x="996" y="1597"/>
                  <a:pt x="1065" y="1519"/>
                </a:cubicBezTo>
                <a:cubicBezTo>
                  <a:pt x="1088" y="1493"/>
                  <a:pt x="1123" y="1433"/>
                  <a:pt x="1123" y="1433"/>
                </a:cubicBezTo>
                <a:cubicBezTo>
                  <a:pt x="1151" y="1346"/>
                  <a:pt x="1114" y="1428"/>
                  <a:pt x="1181" y="1361"/>
                </a:cubicBezTo>
                <a:cubicBezTo>
                  <a:pt x="1218" y="1324"/>
                  <a:pt x="1199" y="1301"/>
                  <a:pt x="1253" y="1274"/>
                </a:cubicBezTo>
                <a:cubicBezTo>
                  <a:pt x="1275" y="1263"/>
                  <a:pt x="1301" y="1265"/>
                  <a:pt x="1325" y="1260"/>
                </a:cubicBezTo>
                <a:cubicBezTo>
                  <a:pt x="1343" y="1115"/>
                  <a:pt x="1327" y="1182"/>
                  <a:pt x="1368" y="1058"/>
                </a:cubicBezTo>
                <a:cubicBezTo>
                  <a:pt x="1373" y="1044"/>
                  <a:pt x="1397" y="1049"/>
                  <a:pt x="1411" y="1044"/>
                </a:cubicBezTo>
                <a:cubicBezTo>
                  <a:pt x="1492" y="984"/>
                  <a:pt x="1544" y="888"/>
                  <a:pt x="1641" y="857"/>
                </a:cubicBezTo>
                <a:cubicBezTo>
                  <a:pt x="1741" y="791"/>
                  <a:pt x="1695" y="810"/>
                  <a:pt x="1771" y="785"/>
                </a:cubicBezTo>
                <a:cubicBezTo>
                  <a:pt x="1754" y="696"/>
                  <a:pt x="1724" y="612"/>
                  <a:pt x="1699" y="525"/>
                </a:cubicBezTo>
                <a:cubicBezTo>
                  <a:pt x="1713" y="448"/>
                  <a:pt x="1698" y="360"/>
                  <a:pt x="1742" y="295"/>
                </a:cubicBezTo>
                <a:cubicBezTo>
                  <a:pt x="1761" y="266"/>
                  <a:pt x="1800" y="209"/>
                  <a:pt x="1800" y="209"/>
                </a:cubicBezTo>
                <a:cubicBezTo>
                  <a:pt x="1773" y="26"/>
                  <a:pt x="1808" y="169"/>
                  <a:pt x="1757" y="65"/>
                </a:cubicBezTo>
                <a:cubicBezTo>
                  <a:pt x="1725" y="0"/>
                  <a:pt x="1759" y="38"/>
                  <a:pt x="1728" y="7"/>
                </a:cubicBezTo>
              </a:path>
            </a:pathLst>
          </a:custGeom>
          <a:noFill/>
          <a:ln w="28440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.1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h/1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.01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w/1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.01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4114800" cy="32004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Yerusalem tidak berada di jalur jalan utama</a:t>
            </a:r>
          </a:p>
        </p:txBody>
      </p:sp>
      <p:sp>
        <p:nvSpPr>
          <p:cNvPr id="135172" name="Text Box 4"/>
          <p:cNvSpPr txBox="1">
            <a:spLocks noChangeArrowheads="1"/>
          </p:cNvSpPr>
          <p:nvPr/>
        </p:nvSpPr>
        <p:spPr bwMode="auto">
          <a:xfrm>
            <a:off x="34925" y="6386513"/>
            <a:ext cx="44926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1500"/>
              </a:spcBef>
              <a:buFont typeface="Garamond" charset="0"/>
              <a:buNone/>
            </a:pPr>
            <a:r>
              <a:rPr lang="en-GB" sz="24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Beitzel, </a:t>
            </a:r>
            <a:r>
              <a:rPr lang="en-GB" sz="2400" i="1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Moody Atlas of Bible Lands</a:t>
            </a:r>
            <a:r>
              <a:rPr lang="en-GB" sz="24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, 68</a:t>
            </a:r>
          </a:p>
        </p:txBody>
      </p:sp>
      <p:graphicFrame>
        <p:nvGraphicFramePr>
          <p:cNvPr id="135181" name="Object 13"/>
          <p:cNvGraphicFramePr>
            <a:graphicFrameLocks noChangeAspect="1"/>
          </p:cNvGraphicFramePr>
          <p:nvPr>
            <p:ph idx="1"/>
          </p:nvPr>
        </p:nvGraphicFramePr>
        <p:xfrm>
          <a:off x="4489450" y="0"/>
          <a:ext cx="465455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85" name="Image" r:id="rId4" imgW="7619048" imgH="11225397" progId="Photoshop.Image.9">
                  <p:embed/>
                </p:oleObj>
              </mc:Choice>
              <mc:Fallback>
                <p:oleObj name="Image" r:id="rId4" imgW="7619048" imgH="11225397" progId="Photoshop.Image.9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9450" y="0"/>
                        <a:ext cx="465455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876800" y="0"/>
            <a:ext cx="3429000" cy="792163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Yerusalem</a:t>
            </a:r>
          </a:p>
        </p:txBody>
      </p:sp>
      <p:pic>
        <p:nvPicPr>
          <p:cNvPr id="137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9" b="7841"/>
          <a:stretch>
            <a:fillRect/>
          </a:stretch>
        </p:blipFill>
        <p:spPr bwMode="auto">
          <a:xfrm>
            <a:off x="-76200" y="0"/>
            <a:ext cx="4948238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939" b="784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7220" name="Text Box 4"/>
          <p:cNvSpPr txBox="1">
            <a:spLocks noChangeArrowheads="1"/>
          </p:cNvSpPr>
          <p:nvPr/>
        </p:nvSpPr>
        <p:spPr bwMode="auto">
          <a:xfrm>
            <a:off x="5257800" y="1295400"/>
            <a:ext cx="3581400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Font typeface="Garamond" charset="0"/>
              <a:buChar char="•"/>
            </a:pPr>
            <a:r>
              <a:rPr lang="en-GB" sz="3600" b="1">
                <a:latin typeface="Garamond" charset="0"/>
              </a:rPr>
              <a:t>Kekurangan</a:t>
            </a:r>
          </a:p>
          <a:p>
            <a:pPr>
              <a:lnSpc>
                <a:spcPct val="100000"/>
              </a:lnSpc>
              <a:spcBef>
                <a:spcPts val="2250"/>
              </a:spcBef>
              <a:buFont typeface="Garamond" charset="0"/>
              <a:buChar char="•"/>
            </a:pPr>
            <a:r>
              <a:rPr lang="en-GB" sz="3600" b="1">
                <a:latin typeface="Garamond" charset="0"/>
              </a:rPr>
              <a:t>Kelebihan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7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05"/>
          <a:stretch>
            <a:fillRect/>
          </a:stretch>
        </p:blipFill>
        <p:spPr bwMode="auto">
          <a:xfrm>
            <a:off x="-76200" y="-84138"/>
            <a:ext cx="9525000" cy="709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1780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9267" name="Text Box 3"/>
          <p:cNvSpPr txBox="1">
            <a:spLocks noChangeArrowheads="1"/>
          </p:cNvSpPr>
          <p:nvPr/>
        </p:nvSpPr>
        <p:spPr bwMode="auto">
          <a:xfrm>
            <a:off x="381000" y="228600"/>
            <a:ext cx="8305800" cy="763588"/>
          </a:xfrm>
          <a:prstGeom prst="rect">
            <a:avLst/>
          </a:prstGeom>
          <a:solidFill>
            <a:srgbClr val="A886E0"/>
          </a:solidFill>
          <a:ln w="9360">
            <a:solidFill>
              <a:srgbClr val="00051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 eaLnBrk="1" hangingPunct="1">
              <a:lnSpc>
                <a:spcPct val="100000"/>
              </a:lnSpc>
              <a:buClr>
                <a:srgbClr val="E5E5FF"/>
              </a:buClr>
              <a:buFont typeface="Garamond" charset="0"/>
              <a:buNone/>
            </a:pPr>
            <a:r>
              <a:rPr lang="en-GB" sz="40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Lokasi Strategis Yerusalem</a:t>
            </a:r>
          </a:p>
        </p:txBody>
      </p:sp>
      <p:sp>
        <p:nvSpPr>
          <p:cNvPr id="139268" name="Oval 4"/>
          <p:cNvSpPr>
            <a:spLocks noChangeArrowheads="1"/>
          </p:cNvSpPr>
          <p:nvPr/>
        </p:nvSpPr>
        <p:spPr bwMode="auto">
          <a:xfrm>
            <a:off x="4648200" y="3352800"/>
            <a:ext cx="1066800" cy="1905000"/>
          </a:xfrm>
          <a:prstGeom prst="ellipse">
            <a:avLst/>
          </a:prstGeom>
          <a:noFill/>
          <a:ln w="5724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269" name="AutoShape 5"/>
          <p:cNvSpPr>
            <a:spLocks noChangeArrowheads="1"/>
          </p:cNvSpPr>
          <p:nvPr/>
        </p:nvSpPr>
        <p:spPr bwMode="auto">
          <a:xfrm rot="6300000">
            <a:off x="4152900" y="1568450"/>
            <a:ext cx="2286000" cy="1752600"/>
          </a:xfrm>
          <a:custGeom>
            <a:avLst/>
            <a:gdLst>
              <a:gd name="G0" fmla="+- 15100 0 0"/>
              <a:gd name="G1" fmla="+- 2900 0 0"/>
              <a:gd name="G2" fmla="+- 12158 0 2900"/>
              <a:gd name="G3" fmla="+- G2 0 2900"/>
              <a:gd name="G4" fmla="*/ G3 32768 32059"/>
              <a:gd name="G5" fmla="*/ G4 1 2"/>
              <a:gd name="G6" fmla="+- 21600 0 15100"/>
              <a:gd name="G7" fmla="*/ G6 2900 6079"/>
              <a:gd name="G8" fmla="+- G7 15100 0"/>
              <a:gd name="T0" fmla="*/ 15100 w 21600"/>
              <a:gd name="T1" fmla="*/ 0 h 21600"/>
              <a:gd name="T2" fmla="*/ 15100 w 21600"/>
              <a:gd name="T3" fmla="*/ 12158 h 21600"/>
              <a:gd name="T4" fmla="*/ 3250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00" y="0"/>
                </a:lnTo>
                <a:lnTo>
                  <a:pt x="15100" y="2900"/>
                </a:lnTo>
                <a:lnTo>
                  <a:pt x="12427" y="2900"/>
                </a:lnTo>
                <a:cubicBezTo>
                  <a:pt x="5564" y="2900"/>
                  <a:pt x="0" y="7045"/>
                  <a:pt x="0" y="12158"/>
                </a:cubicBezTo>
                <a:lnTo>
                  <a:pt x="0" y="21600"/>
                </a:lnTo>
                <a:lnTo>
                  <a:pt x="6499" y="21600"/>
                </a:lnTo>
                <a:lnTo>
                  <a:pt x="6499" y="12158"/>
                </a:lnTo>
                <a:cubicBezTo>
                  <a:pt x="6499" y="10556"/>
                  <a:pt x="9153" y="9258"/>
                  <a:pt x="12427" y="9258"/>
                </a:cubicBezTo>
                <a:lnTo>
                  <a:pt x="15100" y="9258"/>
                </a:lnTo>
                <a:lnTo>
                  <a:pt x="15100" y="12158"/>
                </a:lnTo>
                <a:close/>
              </a:path>
            </a:pathLst>
          </a:custGeom>
          <a:solidFill>
            <a:srgbClr val="0099CC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270" name="AutoShape 6"/>
          <p:cNvSpPr>
            <a:spLocks noChangeArrowheads="1"/>
          </p:cNvSpPr>
          <p:nvPr/>
        </p:nvSpPr>
        <p:spPr bwMode="auto">
          <a:xfrm rot="7200000" flipV="1">
            <a:off x="5732463" y="2119313"/>
            <a:ext cx="2286000" cy="1828800"/>
          </a:xfrm>
          <a:custGeom>
            <a:avLst/>
            <a:gdLst>
              <a:gd name="G0" fmla="+- 15100 0 0"/>
              <a:gd name="G1" fmla="+- 2900 0 0"/>
              <a:gd name="G2" fmla="+- 12158 0 2900"/>
              <a:gd name="G3" fmla="+- G2 0 2900"/>
              <a:gd name="G4" fmla="*/ G3 32768 32059"/>
              <a:gd name="G5" fmla="*/ G4 1 2"/>
              <a:gd name="G6" fmla="+- 21600 0 15100"/>
              <a:gd name="G7" fmla="*/ G6 2900 6079"/>
              <a:gd name="G8" fmla="+- G7 15100 0"/>
              <a:gd name="T0" fmla="*/ 15100 w 21600"/>
              <a:gd name="T1" fmla="*/ 0 h 21600"/>
              <a:gd name="T2" fmla="*/ 15100 w 21600"/>
              <a:gd name="T3" fmla="*/ 12158 h 21600"/>
              <a:gd name="T4" fmla="*/ 3250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00" y="0"/>
                </a:lnTo>
                <a:lnTo>
                  <a:pt x="15100" y="2900"/>
                </a:lnTo>
                <a:lnTo>
                  <a:pt x="12427" y="2900"/>
                </a:lnTo>
                <a:cubicBezTo>
                  <a:pt x="5564" y="2900"/>
                  <a:pt x="0" y="7045"/>
                  <a:pt x="0" y="12158"/>
                </a:cubicBezTo>
                <a:lnTo>
                  <a:pt x="0" y="21600"/>
                </a:lnTo>
                <a:lnTo>
                  <a:pt x="6499" y="21600"/>
                </a:lnTo>
                <a:lnTo>
                  <a:pt x="6499" y="12158"/>
                </a:lnTo>
                <a:cubicBezTo>
                  <a:pt x="6499" y="10556"/>
                  <a:pt x="9153" y="9258"/>
                  <a:pt x="12427" y="9258"/>
                </a:cubicBezTo>
                <a:lnTo>
                  <a:pt x="15100" y="9258"/>
                </a:lnTo>
                <a:lnTo>
                  <a:pt x="15100" y="12158"/>
                </a:lnTo>
                <a:close/>
              </a:path>
            </a:pathLst>
          </a:custGeom>
          <a:solidFill>
            <a:srgbClr val="0099CC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271" name="AutoShape 7"/>
          <p:cNvSpPr>
            <a:spLocks noChangeArrowheads="1"/>
          </p:cNvSpPr>
          <p:nvPr/>
        </p:nvSpPr>
        <p:spPr bwMode="auto">
          <a:xfrm rot="17520000" flipV="1">
            <a:off x="3101976" y="4376737"/>
            <a:ext cx="2038350" cy="1666875"/>
          </a:xfrm>
          <a:custGeom>
            <a:avLst/>
            <a:gdLst>
              <a:gd name="G0" fmla="+- 15100 0 0"/>
              <a:gd name="G1" fmla="+- 2900 0 0"/>
              <a:gd name="G2" fmla="+- 12158 0 2900"/>
              <a:gd name="G3" fmla="+- G2 0 2900"/>
              <a:gd name="G4" fmla="*/ G3 32768 32059"/>
              <a:gd name="G5" fmla="*/ G4 1 2"/>
              <a:gd name="G6" fmla="+- 21600 0 15100"/>
              <a:gd name="G7" fmla="*/ G6 2900 6079"/>
              <a:gd name="G8" fmla="+- G7 15100 0"/>
              <a:gd name="T0" fmla="*/ 15100 w 21600"/>
              <a:gd name="T1" fmla="*/ 0 h 21600"/>
              <a:gd name="T2" fmla="*/ 15100 w 21600"/>
              <a:gd name="T3" fmla="*/ 12158 h 21600"/>
              <a:gd name="T4" fmla="*/ 3250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00" y="0"/>
                </a:lnTo>
                <a:lnTo>
                  <a:pt x="15100" y="2900"/>
                </a:lnTo>
                <a:lnTo>
                  <a:pt x="12427" y="2900"/>
                </a:lnTo>
                <a:cubicBezTo>
                  <a:pt x="5564" y="2900"/>
                  <a:pt x="0" y="7045"/>
                  <a:pt x="0" y="12158"/>
                </a:cubicBezTo>
                <a:lnTo>
                  <a:pt x="0" y="21600"/>
                </a:lnTo>
                <a:lnTo>
                  <a:pt x="6499" y="21600"/>
                </a:lnTo>
                <a:lnTo>
                  <a:pt x="6499" y="12158"/>
                </a:lnTo>
                <a:cubicBezTo>
                  <a:pt x="6499" y="10556"/>
                  <a:pt x="9153" y="9258"/>
                  <a:pt x="12427" y="9258"/>
                </a:cubicBezTo>
                <a:lnTo>
                  <a:pt x="15100" y="9258"/>
                </a:lnTo>
                <a:lnTo>
                  <a:pt x="15100" y="12158"/>
                </a:lnTo>
                <a:close/>
              </a:path>
            </a:pathLst>
          </a:custGeom>
          <a:solidFill>
            <a:srgbClr val="0099CC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2" r="2814" b="13393"/>
          <a:stretch>
            <a:fillRect/>
          </a:stretch>
        </p:blipFill>
        <p:spPr bwMode="auto">
          <a:xfrm>
            <a:off x="4035425" y="0"/>
            <a:ext cx="5260975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4462" r="2814" b="1339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457200"/>
            <a:ext cx="3657600" cy="2135188"/>
          </a:xfrm>
          <a:gradFill rotWithShape="0">
            <a:gsLst>
              <a:gs pos="0">
                <a:srgbClr val="800080"/>
              </a:gs>
              <a:gs pos="100000">
                <a:srgbClr val="3B003B"/>
              </a:gs>
            </a:gsLst>
            <a:path path="shape">
              <a:fillToRect l="50000" t="50000" r="50000" b="50000"/>
            </a:path>
          </a:gradFill>
          <a:ln w="57240">
            <a:solidFill>
              <a:srgbClr val="000514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Lokasi Sentral Yerusalem</a:t>
            </a: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381000" y="3105150"/>
            <a:ext cx="358140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Font typeface="Garamond" charset="0"/>
              <a:buNone/>
            </a:pPr>
            <a:r>
              <a:rPr lang="en-GB" sz="3600">
                <a:latin typeface="Garamond" charset="0"/>
              </a:rPr>
              <a:t>Yerusalem di wilayah Benyamin, disamping Yehuda tetapi dekat ke suku-suku di utara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6858000" y="4648200"/>
            <a:ext cx="1752600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1500"/>
              </a:spcBef>
              <a:buFont typeface="Garamond" charset="0"/>
              <a:buNone/>
            </a:pPr>
            <a:r>
              <a:rPr lang="en-GB" sz="2400" b="1">
                <a:latin typeface="Garamond" charset="0"/>
              </a:rPr>
              <a:t>Yerusalem</a:t>
            </a:r>
          </a:p>
        </p:txBody>
      </p:sp>
      <p:sp>
        <p:nvSpPr>
          <p:cNvPr id="52229" name="Line 5"/>
          <p:cNvSpPr>
            <a:spLocks noChangeShapeType="1"/>
          </p:cNvSpPr>
          <p:nvPr/>
        </p:nvSpPr>
        <p:spPr bwMode="auto">
          <a:xfrm flipH="1" flipV="1">
            <a:off x="6475413" y="4646613"/>
            <a:ext cx="384175" cy="231775"/>
          </a:xfrm>
          <a:prstGeom prst="line">
            <a:avLst/>
          </a:prstGeom>
          <a:noFill/>
          <a:ln w="7632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876800" y="0"/>
            <a:ext cx="3429000" cy="792163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Yerusalem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9" b="7841"/>
          <a:stretch>
            <a:fillRect/>
          </a:stretch>
        </p:blipFill>
        <p:spPr bwMode="auto">
          <a:xfrm>
            <a:off x="-76200" y="0"/>
            <a:ext cx="4948238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939" b="784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5257800" y="1295400"/>
            <a:ext cx="3581400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Font typeface="Garamond" charset="0"/>
              <a:buChar char="•"/>
            </a:pPr>
            <a:r>
              <a:rPr lang="en-GB" sz="3600" b="1">
                <a:latin typeface="Garamond" charset="0"/>
              </a:rPr>
              <a:t>Kekurangan</a:t>
            </a:r>
          </a:p>
          <a:p>
            <a:pPr>
              <a:lnSpc>
                <a:spcPct val="100000"/>
              </a:lnSpc>
              <a:spcBef>
                <a:spcPts val="2250"/>
              </a:spcBef>
              <a:buFont typeface="Garamond" charset="0"/>
              <a:buChar char="•"/>
            </a:pPr>
            <a:r>
              <a:rPr lang="en-GB" sz="3600" b="1">
                <a:latin typeface="Garamond" charset="0"/>
              </a:rPr>
              <a:t>Kelebihan</a:t>
            </a: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5715000" y="2901950"/>
            <a:ext cx="342900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1750"/>
              </a:spcBef>
              <a:buFont typeface="Garamond" charset="0"/>
              <a:buChar char="•"/>
            </a:pPr>
            <a:r>
              <a:rPr lang="en-GB" sz="2700">
                <a:latin typeface="Garamond" charset="0"/>
              </a:rPr>
              <a:t>Bukit</a:t>
            </a:r>
            <a:r>
              <a:rPr lang="en-GB" sz="2800">
                <a:solidFill>
                  <a:schemeClr val="bg1"/>
                </a:solidFill>
                <a:latin typeface="Garamond" charset="0"/>
              </a:rPr>
              <a:t>²</a:t>
            </a:r>
            <a:r>
              <a:rPr lang="en-GB" sz="2700">
                <a:latin typeface="Garamond" charset="0"/>
              </a:rPr>
              <a:t> yang melindungi</a:t>
            </a:r>
          </a:p>
          <a:p>
            <a:pPr>
              <a:lnSpc>
                <a:spcPct val="100000"/>
              </a:lnSpc>
              <a:spcBef>
                <a:spcPts val="1750"/>
              </a:spcBef>
              <a:buFont typeface="Garamond" charset="0"/>
              <a:buChar char="•"/>
            </a:pPr>
            <a:r>
              <a:rPr lang="en-GB" sz="2700">
                <a:latin typeface="Garamond" charset="0"/>
              </a:rPr>
              <a:t>Sumber air</a:t>
            </a:r>
          </a:p>
        </p:txBody>
      </p:sp>
      <p:sp>
        <p:nvSpPr>
          <p:cNvPr id="53253" name="Freeform 5"/>
          <p:cNvSpPr>
            <a:spLocks noChangeArrowheads="1"/>
          </p:cNvSpPr>
          <p:nvPr/>
        </p:nvSpPr>
        <p:spPr bwMode="auto">
          <a:xfrm>
            <a:off x="3038475" y="4668838"/>
            <a:ext cx="612775" cy="1533525"/>
          </a:xfrm>
          <a:custGeom>
            <a:avLst/>
            <a:gdLst>
              <a:gd name="T0" fmla="*/ 179 w 386"/>
              <a:gd name="T1" fmla="*/ 937 h 966"/>
              <a:gd name="T2" fmla="*/ 203 w 386"/>
              <a:gd name="T3" fmla="*/ 885 h 966"/>
              <a:gd name="T4" fmla="*/ 217 w 386"/>
              <a:gd name="T5" fmla="*/ 865 h 966"/>
              <a:gd name="T6" fmla="*/ 241 w 386"/>
              <a:gd name="T7" fmla="*/ 755 h 966"/>
              <a:gd name="T8" fmla="*/ 275 w 386"/>
              <a:gd name="T9" fmla="*/ 693 h 966"/>
              <a:gd name="T10" fmla="*/ 289 w 386"/>
              <a:gd name="T11" fmla="*/ 683 h 966"/>
              <a:gd name="T12" fmla="*/ 299 w 386"/>
              <a:gd name="T13" fmla="*/ 669 h 966"/>
              <a:gd name="T14" fmla="*/ 328 w 386"/>
              <a:gd name="T15" fmla="*/ 611 h 966"/>
              <a:gd name="T16" fmla="*/ 318 w 386"/>
              <a:gd name="T17" fmla="*/ 486 h 966"/>
              <a:gd name="T18" fmla="*/ 361 w 386"/>
              <a:gd name="T19" fmla="*/ 342 h 966"/>
              <a:gd name="T20" fmla="*/ 385 w 386"/>
              <a:gd name="T21" fmla="*/ 285 h 966"/>
              <a:gd name="T22" fmla="*/ 380 w 386"/>
              <a:gd name="T23" fmla="*/ 121 h 966"/>
              <a:gd name="T24" fmla="*/ 304 w 386"/>
              <a:gd name="T25" fmla="*/ 88 h 966"/>
              <a:gd name="T26" fmla="*/ 260 w 386"/>
              <a:gd name="T27" fmla="*/ 73 h 966"/>
              <a:gd name="T28" fmla="*/ 208 w 386"/>
              <a:gd name="T29" fmla="*/ 11 h 966"/>
              <a:gd name="T30" fmla="*/ 179 w 386"/>
              <a:gd name="T31" fmla="*/ 1 h 966"/>
              <a:gd name="T32" fmla="*/ 160 w 386"/>
              <a:gd name="T33" fmla="*/ 21 h 966"/>
              <a:gd name="T34" fmla="*/ 150 w 386"/>
              <a:gd name="T35" fmla="*/ 49 h 966"/>
              <a:gd name="T36" fmla="*/ 121 w 386"/>
              <a:gd name="T37" fmla="*/ 155 h 966"/>
              <a:gd name="T38" fmla="*/ 107 w 386"/>
              <a:gd name="T39" fmla="*/ 169 h 966"/>
              <a:gd name="T40" fmla="*/ 88 w 386"/>
              <a:gd name="T41" fmla="*/ 198 h 966"/>
              <a:gd name="T42" fmla="*/ 73 w 386"/>
              <a:gd name="T43" fmla="*/ 241 h 966"/>
              <a:gd name="T44" fmla="*/ 68 w 386"/>
              <a:gd name="T45" fmla="*/ 256 h 966"/>
              <a:gd name="T46" fmla="*/ 11 w 386"/>
              <a:gd name="T47" fmla="*/ 501 h 966"/>
              <a:gd name="T48" fmla="*/ 40 w 386"/>
              <a:gd name="T49" fmla="*/ 678 h 966"/>
              <a:gd name="T50" fmla="*/ 54 w 386"/>
              <a:gd name="T51" fmla="*/ 726 h 966"/>
              <a:gd name="T52" fmla="*/ 59 w 386"/>
              <a:gd name="T53" fmla="*/ 909 h 966"/>
              <a:gd name="T54" fmla="*/ 68 w 386"/>
              <a:gd name="T55" fmla="*/ 937 h 966"/>
              <a:gd name="T56" fmla="*/ 140 w 386"/>
              <a:gd name="T57" fmla="*/ 952 h 966"/>
              <a:gd name="T58" fmla="*/ 184 w 386"/>
              <a:gd name="T59" fmla="*/ 961 h 966"/>
              <a:gd name="T60" fmla="*/ 212 w 386"/>
              <a:gd name="T61" fmla="*/ 923 h 9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86" h="966">
                <a:moveTo>
                  <a:pt x="179" y="937"/>
                </a:moveTo>
                <a:cubicBezTo>
                  <a:pt x="187" y="920"/>
                  <a:pt x="194" y="902"/>
                  <a:pt x="203" y="885"/>
                </a:cubicBezTo>
                <a:cubicBezTo>
                  <a:pt x="207" y="878"/>
                  <a:pt x="215" y="873"/>
                  <a:pt x="217" y="865"/>
                </a:cubicBezTo>
                <a:cubicBezTo>
                  <a:pt x="227" y="829"/>
                  <a:pt x="225" y="790"/>
                  <a:pt x="241" y="755"/>
                </a:cubicBezTo>
                <a:cubicBezTo>
                  <a:pt x="251" y="732"/>
                  <a:pt x="261" y="714"/>
                  <a:pt x="275" y="693"/>
                </a:cubicBezTo>
                <a:cubicBezTo>
                  <a:pt x="278" y="688"/>
                  <a:pt x="285" y="687"/>
                  <a:pt x="289" y="683"/>
                </a:cubicBezTo>
                <a:cubicBezTo>
                  <a:pt x="293" y="679"/>
                  <a:pt x="296" y="674"/>
                  <a:pt x="299" y="669"/>
                </a:cubicBezTo>
                <a:cubicBezTo>
                  <a:pt x="311" y="650"/>
                  <a:pt x="315" y="629"/>
                  <a:pt x="328" y="611"/>
                </a:cubicBezTo>
                <a:cubicBezTo>
                  <a:pt x="334" y="567"/>
                  <a:pt x="329" y="528"/>
                  <a:pt x="318" y="486"/>
                </a:cubicBezTo>
                <a:cubicBezTo>
                  <a:pt x="321" y="427"/>
                  <a:pt x="311" y="377"/>
                  <a:pt x="361" y="342"/>
                </a:cubicBezTo>
                <a:cubicBezTo>
                  <a:pt x="368" y="322"/>
                  <a:pt x="378" y="305"/>
                  <a:pt x="385" y="285"/>
                </a:cubicBezTo>
                <a:cubicBezTo>
                  <a:pt x="383" y="230"/>
                  <a:pt x="386" y="175"/>
                  <a:pt x="380" y="121"/>
                </a:cubicBezTo>
                <a:cubicBezTo>
                  <a:pt x="380" y="119"/>
                  <a:pt x="314" y="91"/>
                  <a:pt x="304" y="88"/>
                </a:cubicBezTo>
                <a:cubicBezTo>
                  <a:pt x="289" y="83"/>
                  <a:pt x="260" y="73"/>
                  <a:pt x="260" y="73"/>
                </a:cubicBezTo>
                <a:cubicBezTo>
                  <a:pt x="252" y="45"/>
                  <a:pt x="234" y="23"/>
                  <a:pt x="208" y="11"/>
                </a:cubicBezTo>
                <a:cubicBezTo>
                  <a:pt x="199" y="7"/>
                  <a:pt x="179" y="1"/>
                  <a:pt x="179" y="1"/>
                </a:cubicBezTo>
                <a:cubicBezTo>
                  <a:pt x="158" y="8"/>
                  <a:pt x="167" y="0"/>
                  <a:pt x="160" y="21"/>
                </a:cubicBezTo>
                <a:cubicBezTo>
                  <a:pt x="157" y="30"/>
                  <a:pt x="150" y="49"/>
                  <a:pt x="150" y="49"/>
                </a:cubicBezTo>
                <a:cubicBezTo>
                  <a:pt x="144" y="86"/>
                  <a:pt x="133" y="120"/>
                  <a:pt x="121" y="155"/>
                </a:cubicBezTo>
                <a:cubicBezTo>
                  <a:pt x="119" y="161"/>
                  <a:pt x="111" y="164"/>
                  <a:pt x="107" y="169"/>
                </a:cubicBezTo>
                <a:cubicBezTo>
                  <a:pt x="100" y="178"/>
                  <a:pt x="94" y="188"/>
                  <a:pt x="88" y="198"/>
                </a:cubicBezTo>
                <a:cubicBezTo>
                  <a:pt x="80" y="211"/>
                  <a:pt x="78" y="227"/>
                  <a:pt x="73" y="241"/>
                </a:cubicBezTo>
                <a:cubicBezTo>
                  <a:pt x="71" y="246"/>
                  <a:pt x="68" y="256"/>
                  <a:pt x="68" y="256"/>
                </a:cubicBezTo>
                <a:cubicBezTo>
                  <a:pt x="62" y="343"/>
                  <a:pt x="24" y="415"/>
                  <a:pt x="11" y="501"/>
                </a:cubicBezTo>
                <a:cubicBezTo>
                  <a:pt x="14" y="582"/>
                  <a:pt x="0" y="622"/>
                  <a:pt x="40" y="678"/>
                </a:cubicBezTo>
                <a:cubicBezTo>
                  <a:pt x="44" y="694"/>
                  <a:pt x="50" y="710"/>
                  <a:pt x="54" y="726"/>
                </a:cubicBezTo>
                <a:cubicBezTo>
                  <a:pt x="56" y="787"/>
                  <a:pt x="56" y="848"/>
                  <a:pt x="59" y="909"/>
                </a:cubicBezTo>
                <a:cubicBezTo>
                  <a:pt x="59" y="919"/>
                  <a:pt x="61" y="930"/>
                  <a:pt x="68" y="937"/>
                </a:cubicBezTo>
                <a:cubicBezTo>
                  <a:pt x="82" y="951"/>
                  <a:pt x="120" y="948"/>
                  <a:pt x="140" y="952"/>
                </a:cubicBezTo>
                <a:cubicBezTo>
                  <a:pt x="155" y="955"/>
                  <a:pt x="184" y="961"/>
                  <a:pt x="184" y="961"/>
                </a:cubicBezTo>
                <a:cubicBezTo>
                  <a:pt x="223" y="955"/>
                  <a:pt x="212" y="966"/>
                  <a:pt x="212" y="923"/>
                </a:cubicBezTo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4" name="AutoShape 6"/>
          <p:cNvSpPr>
            <a:spLocks noChangeArrowheads="1"/>
          </p:cNvSpPr>
          <p:nvPr/>
        </p:nvSpPr>
        <p:spPr bwMode="auto">
          <a:xfrm>
            <a:off x="3657600" y="5334000"/>
            <a:ext cx="457200" cy="2286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5" name="AutoShape 7"/>
          <p:cNvSpPr>
            <a:spLocks noChangeArrowheads="1"/>
          </p:cNvSpPr>
          <p:nvPr/>
        </p:nvSpPr>
        <p:spPr bwMode="auto">
          <a:xfrm>
            <a:off x="2438400" y="5334000"/>
            <a:ext cx="609600" cy="228600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FF0000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6" name="AutoShape 8"/>
          <p:cNvSpPr>
            <a:spLocks noChangeArrowheads="1"/>
          </p:cNvSpPr>
          <p:nvPr/>
        </p:nvSpPr>
        <p:spPr bwMode="auto">
          <a:xfrm>
            <a:off x="3200400" y="6324600"/>
            <a:ext cx="228600" cy="457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7" name="AutoShape 9"/>
          <p:cNvSpPr>
            <a:spLocks noChangeArrowheads="1"/>
          </p:cNvSpPr>
          <p:nvPr/>
        </p:nvSpPr>
        <p:spPr bwMode="auto">
          <a:xfrm>
            <a:off x="3276600" y="4038600"/>
            <a:ext cx="228600" cy="609600"/>
          </a:xfrm>
          <a:prstGeom prst="downArrow">
            <a:avLst>
              <a:gd name="adj1" fmla="val 50000"/>
              <a:gd name="adj2" fmla="val 66667"/>
            </a:avLst>
          </a:prstGeom>
          <a:solidFill>
            <a:srgbClr val="0099CC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8" name="Line 10"/>
          <p:cNvSpPr>
            <a:spLocks noChangeShapeType="1"/>
          </p:cNvSpPr>
          <p:nvPr/>
        </p:nvSpPr>
        <p:spPr bwMode="auto">
          <a:xfrm flipH="1">
            <a:off x="3733800" y="3810000"/>
            <a:ext cx="1984375" cy="1219200"/>
          </a:xfrm>
          <a:prstGeom prst="line">
            <a:avLst/>
          </a:prstGeom>
          <a:noFill/>
          <a:ln w="76320">
            <a:solidFill>
              <a:srgbClr val="000514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 animBg="1"/>
      <p:bldP spid="53255" grpId="0" animBg="1"/>
      <p:bldP spid="53256" grpId="0" animBg="1"/>
      <p:bldP spid="53257" grpId="0" animBg="1"/>
      <p:bldP spid="532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9144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194" name="Rectangle 2"/>
          <p:cNvSpPr>
            <a:spLocks noChangeArrowheads="1"/>
          </p:cNvSpPr>
          <p:nvPr>
            <p:ph type="title"/>
          </p:nvPr>
        </p:nvSpPr>
        <p:spPr>
          <a:xfrm>
            <a:off x="1371600" y="381000"/>
            <a:ext cx="6400800" cy="839788"/>
          </a:xfrm>
          <a:solidFill>
            <a:srgbClr val="A886E0"/>
          </a:solidFill>
          <a:ln w="9360">
            <a:solidFill>
              <a:srgbClr val="000514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100000"/>
              </a:lnSpc>
              <a:buClr>
                <a:srgbClr val="003399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3399"/>
                </a:solidFill>
              </a:rPr>
              <a:t>Timur Dekat Kuno</a:t>
            </a:r>
          </a:p>
        </p:txBody>
      </p:sp>
      <p:sp>
        <p:nvSpPr>
          <p:cNvPr id="8195" name="WordArt 3"/>
          <p:cNvSpPr>
            <a:spLocks noChangeArrowheads="1" noChangeShapeType="1" noTextEdit="1"/>
          </p:cNvSpPr>
          <p:nvPr/>
        </p:nvSpPr>
        <p:spPr bwMode="auto">
          <a:xfrm>
            <a:off x="3200400" y="3962400"/>
            <a:ext cx="3962400" cy="1752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3600" kern="1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008000"/>
                </a:solidFill>
                <a:effectLst>
                  <a:outerShdw blurRad="63500" dist="17819" dir="2700000" algn="ctr" rotWithShape="0">
                    <a:srgbClr val="868686">
                      <a:alpha val="74998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Sabit Subur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8740775" y="76200"/>
            <a:ext cx="327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1500"/>
              </a:spcBef>
              <a:buFont typeface="Garamond" charset="0"/>
              <a:buNone/>
            </a:pPr>
            <a:r>
              <a:rPr lang="en-GB" sz="2400" b="1">
                <a:latin typeface="Garamond" charset="0"/>
              </a:rPr>
              <a:t>9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0" y="0"/>
            <a:ext cx="3429000" cy="792163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Yerusalem</a:t>
            </a:r>
          </a:p>
        </p:txBody>
      </p:sp>
      <p:pic>
        <p:nvPicPr>
          <p:cNvPr id="145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9" b="7841"/>
          <a:stretch>
            <a:fillRect/>
          </a:stretch>
        </p:blipFill>
        <p:spPr bwMode="auto">
          <a:xfrm>
            <a:off x="-76200" y="0"/>
            <a:ext cx="4948238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939" b="784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5412" name="Text Box 4"/>
          <p:cNvSpPr txBox="1">
            <a:spLocks noChangeArrowheads="1"/>
          </p:cNvSpPr>
          <p:nvPr/>
        </p:nvSpPr>
        <p:spPr bwMode="auto">
          <a:xfrm>
            <a:off x="5486400" y="762000"/>
            <a:ext cx="3581400" cy="231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Font typeface="Garamond" charset="0"/>
              <a:buChar char="•"/>
            </a:pPr>
            <a:r>
              <a:rPr lang="en-GB" sz="3600" b="1">
                <a:latin typeface="Garamond" charset="0"/>
              </a:rPr>
              <a:t>Kekurangan</a:t>
            </a:r>
          </a:p>
          <a:p>
            <a:pPr>
              <a:lnSpc>
                <a:spcPct val="100000"/>
              </a:lnSpc>
              <a:spcBef>
                <a:spcPts val="2250"/>
              </a:spcBef>
              <a:buFont typeface="Garamond" charset="0"/>
              <a:buChar char="•"/>
            </a:pPr>
            <a:r>
              <a:rPr lang="en-GB" sz="3600" b="1">
                <a:latin typeface="Garamond" charset="0"/>
              </a:rPr>
              <a:t>Kelebihan</a:t>
            </a:r>
          </a:p>
          <a:p>
            <a:pPr>
              <a:lnSpc>
                <a:spcPct val="100000"/>
              </a:lnSpc>
              <a:spcBef>
                <a:spcPts val="2250"/>
              </a:spcBef>
              <a:buFont typeface="Garamond" charset="0"/>
              <a:buChar char="•"/>
            </a:pPr>
            <a:r>
              <a:rPr lang="en-GB" sz="3600" b="1">
                <a:latin typeface="Garamond" charset="0"/>
              </a:rPr>
              <a:t>Jalur-jalur</a:t>
            </a:r>
          </a:p>
        </p:txBody>
      </p:sp>
      <p:grpSp>
        <p:nvGrpSpPr>
          <p:cNvPr id="145413" name="Group 5"/>
          <p:cNvGrpSpPr>
            <a:grpSpLocks/>
          </p:cNvGrpSpPr>
          <p:nvPr/>
        </p:nvGrpSpPr>
        <p:grpSpPr bwMode="auto">
          <a:xfrm>
            <a:off x="3044825" y="3429000"/>
            <a:ext cx="4837113" cy="2752725"/>
            <a:chOff x="1918" y="2160"/>
            <a:chExt cx="3047" cy="1734"/>
          </a:xfrm>
        </p:grpSpPr>
        <p:sp>
          <p:nvSpPr>
            <p:cNvPr id="145414" name="Freeform 6"/>
            <p:cNvSpPr>
              <a:spLocks noChangeArrowheads="1"/>
            </p:cNvSpPr>
            <p:nvPr/>
          </p:nvSpPr>
          <p:spPr bwMode="auto">
            <a:xfrm>
              <a:off x="1918" y="2928"/>
              <a:ext cx="386" cy="966"/>
            </a:xfrm>
            <a:custGeom>
              <a:avLst/>
              <a:gdLst>
                <a:gd name="T0" fmla="*/ 179 w 386"/>
                <a:gd name="T1" fmla="*/ 937 h 966"/>
                <a:gd name="T2" fmla="*/ 203 w 386"/>
                <a:gd name="T3" fmla="*/ 885 h 966"/>
                <a:gd name="T4" fmla="*/ 217 w 386"/>
                <a:gd name="T5" fmla="*/ 865 h 966"/>
                <a:gd name="T6" fmla="*/ 241 w 386"/>
                <a:gd name="T7" fmla="*/ 755 h 966"/>
                <a:gd name="T8" fmla="*/ 275 w 386"/>
                <a:gd name="T9" fmla="*/ 693 h 966"/>
                <a:gd name="T10" fmla="*/ 289 w 386"/>
                <a:gd name="T11" fmla="*/ 683 h 966"/>
                <a:gd name="T12" fmla="*/ 299 w 386"/>
                <a:gd name="T13" fmla="*/ 669 h 966"/>
                <a:gd name="T14" fmla="*/ 328 w 386"/>
                <a:gd name="T15" fmla="*/ 611 h 966"/>
                <a:gd name="T16" fmla="*/ 318 w 386"/>
                <a:gd name="T17" fmla="*/ 486 h 966"/>
                <a:gd name="T18" fmla="*/ 361 w 386"/>
                <a:gd name="T19" fmla="*/ 342 h 966"/>
                <a:gd name="T20" fmla="*/ 385 w 386"/>
                <a:gd name="T21" fmla="*/ 285 h 966"/>
                <a:gd name="T22" fmla="*/ 380 w 386"/>
                <a:gd name="T23" fmla="*/ 121 h 966"/>
                <a:gd name="T24" fmla="*/ 304 w 386"/>
                <a:gd name="T25" fmla="*/ 88 h 966"/>
                <a:gd name="T26" fmla="*/ 260 w 386"/>
                <a:gd name="T27" fmla="*/ 73 h 966"/>
                <a:gd name="T28" fmla="*/ 208 w 386"/>
                <a:gd name="T29" fmla="*/ 11 h 966"/>
                <a:gd name="T30" fmla="*/ 179 w 386"/>
                <a:gd name="T31" fmla="*/ 1 h 966"/>
                <a:gd name="T32" fmla="*/ 160 w 386"/>
                <a:gd name="T33" fmla="*/ 21 h 966"/>
                <a:gd name="T34" fmla="*/ 150 w 386"/>
                <a:gd name="T35" fmla="*/ 49 h 966"/>
                <a:gd name="T36" fmla="*/ 121 w 386"/>
                <a:gd name="T37" fmla="*/ 155 h 966"/>
                <a:gd name="T38" fmla="*/ 107 w 386"/>
                <a:gd name="T39" fmla="*/ 169 h 966"/>
                <a:gd name="T40" fmla="*/ 88 w 386"/>
                <a:gd name="T41" fmla="*/ 198 h 966"/>
                <a:gd name="T42" fmla="*/ 73 w 386"/>
                <a:gd name="T43" fmla="*/ 241 h 966"/>
                <a:gd name="T44" fmla="*/ 68 w 386"/>
                <a:gd name="T45" fmla="*/ 256 h 966"/>
                <a:gd name="T46" fmla="*/ 11 w 386"/>
                <a:gd name="T47" fmla="*/ 501 h 966"/>
                <a:gd name="T48" fmla="*/ 40 w 386"/>
                <a:gd name="T49" fmla="*/ 678 h 966"/>
                <a:gd name="T50" fmla="*/ 54 w 386"/>
                <a:gd name="T51" fmla="*/ 726 h 966"/>
                <a:gd name="T52" fmla="*/ 59 w 386"/>
                <a:gd name="T53" fmla="*/ 909 h 966"/>
                <a:gd name="T54" fmla="*/ 68 w 386"/>
                <a:gd name="T55" fmla="*/ 937 h 966"/>
                <a:gd name="T56" fmla="*/ 140 w 386"/>
                <a:gd name="T57" fmla="*/ 952 h 966"/>
                <a:gd name="T58" fmla="*/ 184 w 386"/>
                <a:gd name="T59" fmla="*/ 961 h 966"/>
                <a:gd name="T60" fmla="*/ 212 w 386"/>
                <a:gd name="T61" fmla="*/ 923 h 9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6" h="966">
                  <a:moveTo>
                    <a:pt x="179" y="937"/>
                  </a:moveTo>
                  <a:cubicBezTo>
                    <a:pt x="187" y="920"/>
                    <a:pt x="194" y="902"/>
                    <a:pt x="203" y="885"/>
                  </a:cubicBezTo>
                  <a:cubicBezTo>
                    <a:pt x="207" y="878"/>
                    <a:pt x="215" y="873"/>
                    <a:pt x="217" y="865"/>
                  </a:cubicBezTo>
                  <a:cubicBezTo>
                    <a:pt x="227" y="829"/>
                    <a:pt x="225" y="790"/>
                    <a:pt x="241" y="755"/>
                  </a:cubicBezTo>
                  <a:cubicBezTo>
                    <a:pt x="251" y="732"/>
                    <a:pt x="261" y="714"/>
                    <a:pt x="275" y="693"/>
                  </a:cubicBezTo>
                  <a:cubicBezTo>
                    <a:pt x="278" y="688"/>
                    <a:pt x="285" y="687"/>
                    <a:pt x="289" y="683"/>
                  </a:cubicBezTo>
                  <a:cubicBezTo>
                    <a:pt x="293" y="679"/>
                    <a:pt x="296" y="674"/>
                    <a:pt x="299" y="669"/>
                  </a:cubicBezTo>
                  <a:cubicBezTo>
                    <a:pt x="311" y="650"/>
                    <a:pt x="315" y="629"/>
                    <a:pt x="328" y="611"/>
                  </a:cubicBezTo>
                  <a:cubicBezTo>
                    <a:pt x="334" y="567"/>
                    <a:pt x="329" y="528"/>
                    <a:pt x="318" y="486"/>
                  </a:cubicBezTo>
                  <a:cubicBezTo>
                    <a:pt x="321" y="427"/>
                    <a:pt x="311" y="377"/>
                    <a:pt x="361" y="342"/>
                  </a:cubicBezTo>
                  <a:cubicBezTo>
                    <a:pt x="368" y="322"/>
                    <a:pt x="378" y="305"/>
                    <a:pt x="385" y="285"/>
                  </a:cubicBezTo>
                  <a:cubicBezTo>
                    <a:pt x="383" y="230"/>
                    <a:pt x="386" y="175"/>
                    <a:pt x="380" y="121"/>
                  </a:cubicBezTo>
                  <a:cubicBezTo>
                    <a:pt x="380" y="119"/>
                    <a:pt x="314" y="91"/>
                    <a:pt x="304" y="88"/>
                  </a:cubicBezTo>
                  <a:cubicBezTo>
                    <a:pt x="289" y="83"/>
                    <a:pt x="260" y="73"/>
                    <a:pt x="260" y="73"/>
                  </a:cubicBezTo>
                  <a:cubicBezTo>
                    <a:pt x="252" y="45"/>
                    <a:pt x="234" y="23"/>
                    <a:pt x="208" y="11"/>
                  </a:cubicBezTo>
                  <a:cubicBezTo>
                    <a:pt x="199" y="7"/>
                    <a:pt x="179" y="1"/>
                    <a:pt x="179" y="1"/>
                  </a:cubicBezTo>
                  <a:cubicBezTo>
                    <a:pt x="158" y="8"/>
                    <a:pt x="167" y="0"/>
                    <a:pt x="160" y="21"/>
                  </a:cubicBezTo>
                  <a:cubicBezTo>
                    <a:pt x="157" y="30"/>
                    <a:pt x="150" y="49"/>
                    <a:pt x="150" y="49"/>
                  </a:cubicBezTo>
                  <a:cubicBezTo>
                    <a:pt x="144" y="86"/>
                    <a:pt x="133" y="120"/>
                    <a:pt x="121" y="155"/>
                  </a:cubicBezTo>
                  <a:cubicBezTo>
                    <a:pt x="119" y="161"/>
                    <a:pt x="111" y="164"/>
                    <a:pt x="107" y="169"/>
                  </a:cubicBezTo>
                  <a:cubicBezTo>
                    <a:pt x="100" y="178"/>
                    <a:pt x="94" y="188"/>
                    <a:pt x="88" y="198"/>
                  </a:cubicBezTo>
                  <a:cubicBezTo>
                    <a:pt x="80" y="211"/>
                    <a:pt x="78" y="227"/>
                    <a:pt x="73" y="241"/>
                  </a:cubicBezTo>
                  <a:cubicBezTo>
                    <a:pt x="71" y="246"/>
                    <a:pt x="68" y="256"/>
                    <a:pt x="68" y="256"/>
                  </a:cubicBezTo>
                  <a:cubicBezTo>
                    <a:pt x="62" y="343"/>
                    <a:pt x="24" y="415"/>
                    <a:pt x="11" y="501"/>
                  </a:cubicBezTo>
                  <a:cubicBezTo>
                    <a:pt x="14" y="582"/>
                    <a:pt x="0" y="622"/>
                    <a:pt x="40" y="678"/>
                  </a:cubicBezTo>
                  <a:cubicBezTo>
                    <a:pt x="44" y="694"/>
                    <a:pt x="50" y="710"/>
                    <a:pt x="54" y="726"/>
                  </a:cubicBezTo>
                  <a:cubicBezTo>
                    <a:pt x="56" y="787"/>
                    <a:pt x="56" y="848"/>
                    <a:pt x="59" y="909"/>
                  </a:cubicBezTo>
                  <a:cubicBezTo>
                    <a:pt x="59" y="919"/>
                    <a:pt x="61" y="930"/>
                    <a:pt x="68" y="937"/>
                  </a:cubicBezTo>
                  <a:cubicBezTo>
                    <a:pt x="82" y="951"/>
                    <a:pt x="120" y="948"/>
                    <a:pt x="140" y="952"/>
                  </a:cubicBezTo>
                  <a:cubicBezTo>
                    <a:pt x="155" y="955"/>
                    <a:pt x="184" y="961"/>
                    <a:pt x="184" y="961"/>
                  </a:cubicBezTo>
                  <a:cubicBezTo>
                    <a:pt x="223" y="955"/>
                    <a:pt x="212" y="966"/>
                    <a:pt x="212" y="923"/>
                  </a:cubicBezTo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 w="9360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15" name="Line 7"/>
            <p:cNvSpPr>
              <a:spLocks noChangeShapeType="1"/>
            </p:cNvSpPr>
            <p:nvPr/>
          </p:nvSpPr>
          <p:spPr bwMode="auto">
            <a:xfrm>
              <a:off x="3120" y="2319"/>
              <a:ext cx="288" cy="1"/>
            </a:xfrm>
            <a:prstGeom prst="line">
              <a:avLst/>
            </a:prstGeom>
            <a:noFill/>
            <a:ln w="76320">
              <a:solidFill>
                <a:srgbClr val="0099CC"/>
              </a:solidFill>
              <a:miter lim="800000"/>
              <a:headEnd/>
              <a:tailEnd/>
            </a:ln>
            <a:effectLst>
              <a:outerShdw blurRad="63500" dist="17819" dir="2700000" algn="ctr" rotWithShape="0">
                <a:srgbClr val="000514">
                  <a:alpha val="5002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16" name="Text Box 8"/>
            <p:cNvSpPr txBox="1">
              <a:spLocks noChangeArrowheads="1"/>
            </p:cNvSpPr>
            <p:nvPr/>
          </p:nvSpPr>
          <p:spPr bwMode="auto">
            <a:xfrm>
              <a:off x="3505" y="2160"/>
              <a:ext cx="14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5pPr>
              <a:lvl6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6pPr>
              <a:lvl7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7pPr>
              <a:lvl8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8pPr>
              <a:lvl9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500"/>
                </a:spcBef>
                <a:buFont typeface="Garamond" charset="0"/>
                <a:buNone/>
              </a:pPr>
              <a:r>
                <a:rPr lang="en-GB" sz="2400" b="1">
                  <a:latin typeface="Garamond" charset="0"/>
                </a:rPr>
                <a:t>Yebus (1500 BC)</a:t>
              </a:r>
            </a:p>
          </p:txBody>
        </p:sp>
      </p:grpSp>
      <p:grpSp>
        <p:nvGrpSpPr>
          <p:cNvPr id="145417" name="Group 9"/>
          <p:cNvGrpSpPr>
            <a:grpSpLocks/>
          </p:cNvGrpSpPr>
          <p:nvPr/>
        </p:nvGrpSpPr>
        <p:grpSpPr bwMode="auto">
          <a:xfrm>
            <a:off x="2700338" y="2316163"/>
            <a:ext cx="5187950" cy="2554287"/>
            <a:chOff x="1701" y="1459"/>
            <a:chExt cx="3268" cy="1609"/>
          </a:xfrm>
        </p:grpSpPr>
        <p:sp>
          <p:nvSpPr>
            <p:cNvPr id="145418" name="Freeform 10"/>
            <p:cNvSpPr>
              <a:spLocks noChangeArrowheads="1"/>
            </p:cNvSpPr>
            <p:nvPr/>
          </p:nvSpPr>
          <p:spPr bwMode="auto">
            <a:xfrm>
              <a:off x="1701" y="1459"/>
              <a:ext cx="853" cy="1609"/>
            </a:xfrm>
            <a:custGeom>
              <a:avLst/>
              <a:gdLst>
                <a:gd name="T0" fmla="*/ 598 w 853"/>
                <a:gd name="T1" fmla="*/ 1608 h 1609"/>
                <a:gd name="T2" fmla="*/ 617 w 853"/>
                <a:gd name="T3" fmla="*/ 1570 h 1609"/>
                <a:gd name="T4" fmla="*/ 656 w 853"/>
                <a:gd name="T5" fmla="*/ 1522 h 1609"/>
                <a:gd name="T6" fmla="*/ 699 w 853"/>
                <a:gd name="T7" fmla="*/ 1397 h 1609"/>
                <a:gd name="T8" fmla="*/ 728 w 853"/>
                <a:gd name="T9" fmla="*/ 1306 h 1609"/>
                <a:gd name="T10" fmla="*/ 752 w 853"/>
                <a:gd name="T11" fmla="*/ 1253 h 1609"/>
                <a:gd name="T12" fmla="*/ 819 w 853"/>
                <a:gd name="T13" fmla="*/ 1147 h 1609"/>
                <a:gd name="T14" fmla="*/ 853 w 853"/>
                <a:gd name="T15" fmla="*/ 1099 h 1609"/>
                <a:gd name="T16" fmla="*/ 824 w 853"/>
                <a:gd name="T17" fmla="*/ 874 h 1609"/>
                <a:gd name="T18" fmla="*/ 800 w 853"/>
                <a:gd name="T19" fmla="*/ 663 h 1609"/>
                <a:gd name="T20" fmla="*/ 728 w 853"/>
                <a:gd name="T21" fmla="*/ 245 h 1609"/>
                <a:gd name="T22" fmla="*/ 709 w 853"/>
                <a:gd name="T23" fmla="*/ 168 h 1609"/>
                <a:gd name="T24" fmla="*/ 675 w 853"/>
                <a:gd name="T25" fmla="*/ 0 h 1609"/>
                <a:gd name="T26" fmla="*/ 430 w 853"/>
                <a:gd name="T27" fmla="*/ 10 h 1609"/>
                <a:gd name="T28" fmla="*/ 17 w 853"/>
                <a:gd name="T29" fmla="*/ 48 h 1609"/>
                <a:gd name="T30" fmla="*/ 13 w 853"/>
                <a:gd name="T31" fmla="*/ 101 h 1609"/>
                <a:gd name="T32" fmla="*/ 27 w 853"/>
                <a:gd name="T33" fmla="*/ 283 h 1609"/>
                <a:gd name="T34" fmla="*/ 61 w 853"/>
                <a:gd name="T35" fmla="*/ 451 h 1609"/>
                <a:gd name="T36" fmla="*/ 118 w 853"/>
                <a:gd name="T37" fmla="*/ 591 h 1609"/>
                <a:gd name="T38" fmla="*/ 152 w 853"/>
                <a:gd name="T39" fmla="*/ 667 h 1609"/>
                <a:gd name="T40" fmla="*/ 176 w 853"/>
                <a:gd name="T41" fmla="*/ 735 h 1609"/>
                <a:gd name="T42" fmla="*/ 224 w 853"/>
                <a:gd name="T43" fmla="*/ 970 h 1609"/>
                <a:gd name="T44" fmla="*/ 267 w 853"/>
                <a:gd name="T45" fmla="*/ 1128 h 1609"/>
                <a:gd name="T46" fmla="*/ 344 w 853"/>
                <a:gd name="T47" fmla="*/ 1397 h 1609"/>
                <a:gd name="T48" fmla="*/ 377 w 853"/>
                <a:gd name="T49" fmla="*/ 1469 h 1609"/>
                <a:gd name="T50" fmla="*/ 382 w 853"/>
                <a:gd name="T51" fmla="*/ 1483 h 1609"/>
                <a:gd name="T52" fmla="*/ 425 w 853"/>
                <a:gd name="T53" fmla="*/ 1493 h 1609"/>
                <a:gd name="T54" fmla="*/ 459 w 853"/>
                <a:gd name="T55" fmla="*/ 1527 h 1609"/>
                <a:gd name="T56" fmla="*/ 469 w 853"/>
                <a:gd name="T57" fmla="*/ 1541 h 1609"/>
                <a:gd name="T58" fmla="*/ 526 w 853"/>
                <a:gd name="T59" fmla="*/ 1560 h 1609"/>
                <a:gd name="T60" fmla="*/ 569 w 853"/>
                <a:gd name="T61" fmla="*/ 1584 h 1609"/>
                <a:gd name="T62" fmla="*/ 603 w 853"/>
                <a:gd name="T63" fmla="*/ 1599 h 1609"/>
                <a:gd name="T64" fmla="*/ 617 w 853"/>
                <a:gd name="T65" fmla="*/ 1603 h 1609"/>
                <a:gd name="T66" fmla="*/ 598 w 853"/>
                <a:gd name="T67" fmla="*/ 1608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53" h="1609">
                  <a:moveTo>
                    <a:pt x="598" y="1608"/>
                  </a:moveTo>
                  <a:cubicBezTo>
                    <a:pt x="604" y="1595"/>
                    <a:pt x="609" y="1581"/>
                    <a:pt x="617" y="1570"/>
                  </a:cubicBezTo>
                  <a:cubicBezTo>
                    <a:pt x="664" y="1506"/>
                    <a:pt x="643" y="1559"/>
                    <a:pt x="656" y="1522"/>
                  </a:cubicBezTo>
                  <a:cubicBezTo>
                    <a:pt x="663" y="1481"/>
                    <a:pt x="674" y="1432"/>
                    <a:pt x="699" y="1397"/>
                  </a:cubicBezTo>
                  <a:cubicBezTo>
                    <a:pt x="707" y="1365"/>
                    <a:pt x="712" y="1335"/>
                    <a:pt x="728" y="1306"/>
                  </a:cubicBezTo>
                  <a:cubicBezTo>
                    <a:pt x="733" y="1281"/>
                    <a:pt x="741" y="1274"/>
                    <a:pt x="752" y="1253"/>
                  </a:cubicBezTo>
                  <a:cubicBezTo>
                    <a:pt x="773" y="1214"/>
                    <a:pt x="770" y="1165"/>
                    <a:pt x="819" y="1147"/>
                  </a:cubicBezTo>
                  <a:cubicBezTo>
                    <a:pt x="834" y="1126"/>
                    <a:pt x="847" y="1124"/>
                    <a:pt x="853" y="1099"/>
                  </a:cubicBezTo>
                  <a:cubicBezTo>
                    <a:pt x="849" y="1026"/>
                    <a:pt x="849" y="944"/>
                    <a:pt x="824" y="874"/>
                  </a:cubicBezTo>
                  <a:cubicBezTo>
                    <a:pt x="821" y="784"/>
                    <a:pt x="814" y="740"/>
                    <a:pt x="800" y="663"/>
                  </a:cubicBezTo>
                  <a:cubicBezTo>
                    <a:pt x="794" y="505"/>
                    <a:pt x="774" y="393"/>
                    <a:pt x="728" y="245"/>
                  </a:cubicBezTo>
                  <a:cubicBezTo>
                    <a:pt x="724" y="218"/>
                    <a:pt x="716" y="194"/>
                    <a:pt x="709" y="168"/>
                  </a:cubicBezTo>
                  <a:cubicBezTo>
                    <a:pt x="705" y="125"/>
                    <a:pt x="707" y="23"/>
                    <a:pt x="675" y="0"/>
                  </a:cubicBezTo>
                  <a:cubicBezTo>
                    <a:pt x="566" y="39"/>
                    <a:pt x="777" y="18"/>
                    <a:pt x="430" y="10"/>
                  </a:cubicBezTo>
                  <a:cubicBezTo>
                    <a:pt x="292" y="13"/>
                    <a:pt x="150" y="4"/>
                    <a:pt x="17" y="48"/>
                  </a:cubicBezTo>
                  <a:cubicBezTo>
                    <a:pt x="0" y="76"/>
                    <a:pt x="10" y="52"/>
                    <a:pt x="13" y="101"/>
                  </a:cubicBezTo>
                  <a:cubicBezTo>
                    <a:pt x="16" y="164"/>
                    <a:pt x="11" y="223"/>
                    <a:pt x="27" y="283"/>
                  </a:cubicBezTo>
                  <a:cubicBezTo>
                    <a:pt x="34" y="339"/>
                    <a:pt x="42" y="397"/>
                    <a:pt x="61" y="451"/>
                  </a:cubicBezTo>
                  <a:cubicBezTo>
                    <a:pt x="69" y="501"/>
                    <a:pt x="96" y="546"/>
                    <a:pt x="118" y="591"/>
                  </a:cubicBezTo>
                  <a:cubicBezTo>
                    <a:pt x="130" y="616"/>
                    <a:pt x="136" y="644"/>
                    <a:pt x="152" y="667"/>
                  </a:cubicBezTo>
                  <a:cubicBezTo>
                    <a:pt x="158" y="691"/>
                    <a:pt x="168" y="712"/>
                    <a:pt x="176" y="735"/>
                  </a:cubicBezTo>
                  <a:cubicBezTo>
                    <a:pt x="201" y="808"/>
                    <a:pt x="217" y="893"/>
                    <a:pt x="224" y="970"/>
                  </a:cubicBezTo>
                  <a:cubicBezTo>
                    <a:pt x="227" y="1007"/>
                    <a:pt x="216" y="1110"/>
                    <a:pt x="267" y="1128"/>
                  </a:cubicBezTo>
                  <a:cubicBezTo>
                    <a:pt x="291" y="1218"/>
                    <a:pt x="317" y="1308"/>
                    <a:pt x="344" y="1397"/>
                  </a:cubicBezTo>
                  <a:cubicBezTo>
                    <a:pt x="352" y="1425"/>
                    <a:pt x="360" y="1444"/>
                    <a:pt x="377" y="1469"/>
                  </a:cubicBezTo>
                  <a:cubicBezTo>
                    <a:pt x="380" y="1473"/>
                    <a:pt x="378" y="1481"/>
                    <a:pt x="382" y="1483"/>
                  </a:cubicBezTo>
                  <a:cubicBezTo>
                    <a:pt x="395" y="1490"/>
                    <a:pt x="411" y="1490"/>
                    <a:pt x="425" y="1493"/>
                  </a:cubicBezTo>
                  <a:cubicBezTo>
                    <a:pt x="448" y="1526"/>
                    <a:pt x="434" y="1518"/>
                    <a:pt x="459" y="1527"/>
                  </a:cubicBezTo>
                  <a:cubicBezTo>
                    <a:pt x="462" y="1532"/>
                    <a:pt x="464" y="1538"/>
                    <a:pt x="469" y="1541"/>
                  </a:cubicBezTo>
                  <a:cubicBezTo>
                    <a:pt x="486" y="1552"/>
                    <a:pt x="508" y="1551"/>
                    <a:pt x="526" y="1560"/>
                  </a:cubicBezTo>
                  <a:cubicBezTo>
                    <a:pt x="541" y="1568"/>
                    <a:pt x="555" y="1576"/>
                    <a:pt x="569" y="1584"/>
                  </a:cubicBezTo>
                  <a:cubicBezTo>
                    <a:pt x="583" y="1592"/>
                    <a:pt x="589" y="1595"/>
                    <a:pt x="603" y="1599"/>
                  </a:cubicBezTo>
                  <a:cubicBezTo>
                    <a:pt x="608" y="1600"/>
                    <a:pt x="619" y="1599"/>
                    <a:pt x="617" y="1603"/>
                  </a:cubicBezTo>
                  <a:cubicBezTo>
                    <a:pt x="614" y="1609"/>
                    <a:pt x="604" y="1606"/>
                    <a:pt x="598" y="1608"/>
                  </a:cubicBezTo>
                  <a:close/>
                </a:path>
              </a:pathLst>
            </a:custGeom>
            <a:noFill/>
            <a:ln w="7632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19" name="Line 11"/>
            <p:cNvSpPr>
              <a:spLocks noChangeShapeType="1"/>
            </p:cNvSpPr>
            <p:nvPr/>
          </p:nvSpPr>
          <p:spPr bwMode="auto">
            <a:xfrm>
              <a:off x="3120" y="2570"/>
              <a:ext cx="288" cy="1"/>
            </a:xfrm>
            <a:prstGeom prst="line">
              <a:avLst/>
            </a:prstGeom>
            <a:noFill/>
            <a:ln w="76320">
              <a:solidFill>
                <a:srgbClr val="FFFFFF"/>
              </a:solidFill>
              <a:miter lim="800000"/>
              <a:headEnd/>
              <a:tailEnd/>
            </a:ln>
            <a:effectLst>
              <a:outerShdw blurRad="63500" dist="17819" dir="2700000" algn="ctr" rotWithShape="0">
                <a:srgbClr val="000514">
                  <a:alpha val="5002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20" name="Text Box 12"/>
            <p:cNvSpPr txBox="1">
              <a:spLocks noChangeArrowheads="1"/>
            </p:cNvSpPr>
            <p:nvPr/>
          </p:nvSpPr>
          <p:spPr bwMode="auto">
            <a:xfrm>
              <a:off x="3505" y="2414"/>
              <a:ext cx="14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5pPr>
              <a:lvl6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6pPr>
              <a:lvl7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7pPr>
              <a:lvl8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8pPr>
              <a:lvl9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500"/>
                </a:spcBef>
                <a:buFont typeface="Garamond" charset="0"/>
                <a:buNone/>
              </a:pPr>
              <a:r>
                <a:rPr lang="en-GB" sz="2400" b="1">
                  <a:latin typeface="Garamond" charset="0"/>
                </a:rPr>
                <a:t>Salomo (971 BC)</a:t>
              </a:r>
            </a:p>
          </p:txBody>
        </p:sp>
      </p:grpSp>
      <p:grpSp>
        <p:nvGrpSpPr>
          <p:cNvPr id="145421" name="Group 13"/>
          <p:cNvGrpSpPr>
            <a:grpSpLocks/>
          </p:cNvGrpSpPr>
          <p:nvPr/>
        </p:nvGrpSpPr>
        <p:grpSpPr bwMode="auto">
          <a:xfrm>
            <a:off x="3435350" y="4638675"/>
            <a:ext cx="4405313" cy="1822450"/>
            <a:chOff x="2164" y="2922"/>
            <a:chExt cx="2775" cy="1148"/>
          </a:xfrm>
        </p:grpSpPr>
        <p:sp>
          <p:nvSpPr>
            <p:cNvPr id="145422" name="Freeform 14"/>
            <p:cNvSpPr>
              <a:spLocks noChangeArrowheads="1"/>
            </p:cNvSpPr>
            <p:nvPr/>
          </p:nvSpPr>
          <p:spPr bwMode="auto">
            <a:xfrm>
              <a:off x="2164" y="3091"/>
              <a:ext cx="288" cy="979"/>
            </a:xfrm>
            <a:custGeom>
              <a:avLst/>
              <a:gdLst>
                <a:gd name="T0" fmla="*/ 15 w 288"/>
                <a:gd name="T1" fmla="*/ 979 h 979"/>
                <a:gd name="T2" fmla="*/ 10 w 288"/>
                <a:gd name="T3" fmla="*/ 869 h 979"/>
                <a:gd name="T4" fmla="*/ 30 w 288"/>
                <a:gd name="T5" fmla="*/ 840 h 979"/>
                <a:gd name="T6" fmla="*/ 73 w 288"/>
                <a:gd name="T7" fmla="*/ 739 h 979"/>
                <a:gd name="T8" fmla="*/ 169 w 288"/>
                <a:gd name="T9" fmla="*/ 567 h 979"/>
                <a:gd name="T10" fmla="*/ 202 w 288"/>
                <a:gd name="T11" fmla="*/ 528 h 979"/>
                <a:gd name="T12" fmla="*/ 255 w 288"/>
                <a:gd name="T13" fmla="*/ 365 h 979"/>
                <a:gd name="T14" fmla="*/ 260 w 288"/>
                <a:gd name="T15" fmla="*/ 331 h 979"/>
                <a:gd name="T16" fmla="*/ 270 w 288"/>
                <a:gd name="T17" fmla="*/ 293 h 979"/>
                <a:gd name="T18" fmla="*/ 274 w 288"/>
                <a:gd name="T19" fmla="*/ 245 h 979"/>
                <a:gd name="T20" fmla="*/ 284 w 288"/>
                <a:gd name="T21" fmla="*/ 216 h 979"/>
                <a:gd name="T22" fmla="*/ 231 w 288"/>
                <a:gd name="T23" fmla="*/ 67 h 979"/>
                <a:gd name="T24" fmla="*/ 212 w 288"/>
                <a:gd name="T25" fmla="*/ 24 h 979"/>
                <a:gd name="T26" fmla="*/ 178 w 288"/>
                <a:gd name="T27" fmla="*/ 0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8" h="979">
                  <a:moveTo>
                    <a:pt x="15" y="979"/>
                  </a:moveTo>
                  <a:cubicBezTo>
                    <a:pt x="2" y="942"/>
                    <a:pt x="0" y="911"/>
                    <a:pt x="10" y="869"/>
                  </a:cubicBezTo>
                  <a:cubicBezTo>
                    <a:pt x="13" y="858"/>
                    <a:pt x="30" y="840"/>
                    <a:pt x="30" y="840"/>
                  </a:cubicBezTo>
                  <a:cubicBezTo>
                    <a:pt x="32" y="814"/>
                    <a:pt x="43" y="749"/>
                    <a:pt x="73" y="739"/>
                  </a:cubicBezTo>
                  <a:cubicBezTo>
                    <a:pt x="94" y="676"/>
                    <a:pt x="114" y="608"/>
                    <a:pt x="169" y="567"/>
                  </a:cubicBezTo>
                  <a:cubicBezTo>
                    <a:pt x="179" y="550"/>
                    <a:pt x="186" y="539"/>
                    <a:pt x="202" y="528"/>
                  </a:cubicBezTo>
                  <a:cubicBezTo>
                    <a:pt x="222" y="473"/>
                    <a:pt x="245" y="424"/>
                    <a:pt x="255" y="365"/>
                  </a:cubicBezTo>
                  <a:cubicBezTo>
                    <a:pt x="257" y="354"/>
                    <a:pt x="258" y="342"/>
                    <a:pt x="260" y="331"/>
                  </a:cubicBezTo>
                  <a:cubicBezTo>
                    <a:pt x="263" y="318"/>
                    <a:pt x="270" y="293"/>
                    <a:pt x="270" y="293"/>
                  </a:cubicBezTo>
                  <a:cubicBezTo>
                    <a:pt x="271" y="277"/>
                    <a:pt x="271" y="261"/>
                    <a:pt x="274" y="245"/>
                  </a:cubicBezTo>
                  <a:cubicBezTo>
                    <a:pt x="276" y="235"/>
                    <a:pt x="284" y="216"/>
                    <a:pt x="284" y="216"/>
                  </a:cubicBezTo>
                  <a:cubicBezTo>
                    <a:pt x="281" y="169"/>
                    <a:pt x="288" y="86"/>
                    <a:pt x="231" y="67"/>
                  </a:cubicBezTo>
                  <a:cubicBezTo>
                    <a:pt x="226" y="52"/>
                    <a:pt x="224" y="36"/>
                    <a:pt x="212" y="24"/>
                  </a:cubicBezTo>
                  <a:cubicBezTo>
                    <a:pt x="199" y="11"/>
                    <a:pt x="186" y="16"/>
                    <a:pt x="178" y="0"/>
                  </a:cubicBezTo>
                </a:path>
              </a:pathLst>
            </a:custGeom>
            <a:noFill/>
            <a:ln w="7632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23" name="Line 15"/>
            <p:cNvSpPr>
              <a:spLocks noChangeShapeType="1"/>
            </p:cNvSpPr>
            <p:nvPr/>
          </p:nvSpPr>
          <p:spPr bwMode="auto">
            <a:xfrm>
              <a:off x="3120" y="3073"/>
              <a:ext cx="288" cy="1"/>
            </a:xfrm>
            <a:prstGeom prst="line">
              <a:avLst/>
            </a:prstGeom>
            <a:noFill/>
            <a:ln w="76320">
              <a:solidFill>
                <a:srgbClr val="008000"/>
              </a:solidFill>
              <a:miter lim="800000"/>
              <a:headEnd/>
              <a:tailEnd/>
            </a:ln>
            <a:effectLst>
              <a:outerShdw blurRad="63500" dist="17819" dir="2700000" algn="ctr" rotWithShape="0">
                <a:srgbClr val="000514">
                  <a:alpha val="5002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24" name="Text Box 16"/>
            <p:cNvSpPr txBox="1">
              <a:spLocks noChangeArrowheads="1"/>
            </p:cNvSpPr>
            <p:nvPr/>
          </p:nvSpPr>
          <p:spPr bwMode="auto">
            <a:xfrm>
              <a:off x="3505" y="2922"/>
              <a:ext cx="143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5pPr>
              <a:lvl6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6pPr>
              <a:lvl7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7pPr>
              <a:lvl8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8pPr>
              <a:lvl9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500"/>
                </a:spcBef>
                <a:buFont typeface="Garamond" charset="0"/>
                <a:buNone/>
              </a:pPr>
              <a:r>
                <a:rPr lang="en-GB" sz="2400" b="1">
                  <a:latin typeface="Garamond" charset="0"/>
                </a:rPr>
                <a:t>Hizkia (700 BC)</a:t>
              </a:r>
            </a:p>
          </p:txBody>
        </p:sp>
      </p:grpSp>
      <p:grpSp>
        <p:nvGrpSpPr>
          <p:cNvPr id="145425" name="Group 17"/>
          <p:cNvGrpSpPr>
            <a:grpSpLocks/>
          </p:cNvGrpSpPr>
          <p:nvPr/>
        </p:nvGrpSpPr>
        <p:grpSpPr bwMode="auto">
          <a:xfrm>
            <a:off x="1552575" y="2422525"/>
            <a:ext cx="6288088" cy="4117975"/>
            <a:chOff x="978" y="1526"/>
            <a:chExt cx="3961" cy="2594"/>
          </a:xfrm>
        </p:grpSpPr>
        <p:sp>
          <p:nvSpPr>
            <p:cNvPr id="145426" name="Line 18"/>
            <p:cNvSpPr>
              <a:spLocks noChangeShapeType="1"/>
            </p:cNvSpPr>
            <p:nvPr/>
          </p:nvSpPr>
          <p:spPr bwMode="auto">
            <a:xfrm>
              <a:off x="3120" y="2822"/>
              <a:ext cx="288" cy="1"/>
            </a:xfrm>
            <a:prstGeom prst="line">
              <a:avLst/>
            </a:prstGeom>
            <a:noFill/>
            <a:ln w="76320">
              <a:solidFill>
                <a:srgbClr val="FF0000"/>
              </a:solidFill>
              <a:miter lim="800000"/>
              <a:headEnd/>
              <a:tailEnd/>
            </a:ln>
            <a:effectLst>
              <a:outerShdw blurRad="63500" dist="17819" dir="2700000" algn="ctr" rotWithShape="0">
                <a:srgbClr val="000514">
                  <a:alpha val="5002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27" name="Text Box 19"/>
            <p:cNvSpPr txBox="1">
              <a:spLocks noChangeArrowheads="1"/>
            </p:cNvSpPr>
            <p:nvPr/>
          </p:nvSpPr>
          <p:spPr bwMode="auto">
            <a:xfrm>
              <a:off x="3505" y="2668"/>
              <a:ext cx="143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5pPr>
              <a:lvl6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6pPr>
              <a:lvl7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7pPr>
              <a:lvl8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8pPr>
              <a:lvl9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500"/>
                </a:spcBef>
                <a:buFont typeface="Garamond" charset="0"/>
                <a:buNone/>
              </a:pPr>
              <a:r>
                <a:rPr lang="en-GB" sz="2400" b="1">
                  <a:latin typeface="Garamond" charset="0"/>
                </a:rPr>
                <a:t>Hizkia (700 BC)</a:t>
              </a:r>
            </a:p>
          </p:txBody>
        </p:sp>
        <p:sp>
          <p:nvSpPr>
            <p:cNvPr id="145428" name="Freeform 20"/>
            <p:cNvSpPr>
              <a:spLocks noChangeArrowheads="1"/>
            </p:cNvSpPr>
            <p:nvPr/>
          </p:nvSpPr>
          <p:spPr bwMode="auto">
            <a:xfrm>
              <a:off x="978" y="1526"/>
              <a:ext cx="1184" cy="2594"/>
            </a:xfrm>
            <a:custGeom>
              <a:avLst/>
              <a:gdLst>
                <a:gd name="T0" fmla="*/ 721 w 1184"/>
                <a:gd name="T1" fmla="*/ 0 h 2594"/>
                <a:gd name="T2" fmla="*/ 625 w 1184"/>
                <a:gd name="T3" fmla="*/ 58 h 2594"/>
                <a:gd name="T4" fmla="*/ 587 w 1184"/>
                <a:gd name="T5" fmla="*/ 106 h 2594"/>
                <a:gd name="T6" fmla="*/ 548 w 1184"/>
                <a:gd name="T7" fmla="*/ 164 h 2594"/>
                <a:gd name="T8" fmla="*/ 520 w 1184"/>
                <a:gd name="T9" fmla="*/ 192 h 2594"/>
                <a:gd name="T10" fmla="*/ 500 w 1184"/>
                <a:gd name="T11" fmla="*/ 231 h 2594"/>
                <a:gd name="T12" fmla="*/ 452 w 1184"/>
                <a:gd name="T13" fmla="*/ 269 h 2594"/>
                <a:gd name="T14" fmla="*/ 414 w 1184"/>
                <a:gd name="T15" fmla="*/ 327 h 2594"/>
                <a:gd name="T16" fmla="*/ 376 w 1184"/>
                <a:gd name="T17" fmla="*/ 394 h 2594"/>
                <a:gd name="T18" fmla="*/ 347 w 1184"/>
                <a:gd name="T19" fmla="*/ 461 h 2594"/>
                <a:gd name="T20" fmla="*/ 280 w 1184"/>
                <a:gd name="T21" fmla="*/ 682 h 2594"/>
                <a:gd name="T22" fmla="*/ 241 w 1184"/>
                <a:gd name="T23" fmla="*/ 1008 h 2594"/>
                <a:gd name="T24" fmla="*/ 174 w 1184"/>
                <a:gd name="T25" fmla="*/ 1172 h 2594"/>
                <a:gd name="T26" fmla="*/ 136 w 1184"/>
                <a:gd name="T27" fmla="*/ 1229 h 2594"/>
                <a:gd name="T28" fmla="*/ 116 w 1184"/>
                <a:gd name="T29" fmla="*/ 1258 h 2594"/>
                <a:gd name="T30" fmla="*/ 88 w 1184"/>
                <a:gd name="T31" fmla="*/ 1392 h 2594"/>
                <a:gd name="T32" fmla="*/ 126 w 1184"/>
                <a:gd name="T33" fmla="*/ 1940 h 2594"/>
                <a:gd name="T34" fmla="*/ 155 w 1184"/>
                <a:gd name="T35" fmla="*/ 1988 h 2594"/>
                <a:gd name="T36" fmla="*/ 164 w 1184"/>
                <a:gd name="T37" fmla="*/ 2016 h 2594"/>
                <a:gd name="T38" fmla="*/ 184 w 1184"/>
                <a:gd name="T39" fmla="*/ 2045 h 2594"/>
                <a:gd name="T40" fmla="*/ 212 w 1184"/>
                <a:gd name="T41" fmla="*/ 2151 h 2594"/>
                <a:gd name="T42" fmla="*/ 251 w 1184"/>
                <a:gd name="T43" fmla="*/ 2304 h 2594"/>
                <a:gd name="T44" fmla="*/ 385 w 1184"/>
                <a:gd name="T45" fmla="*/ 2410 h 2594"/>
                <a:gd name="T46" fmla="*/ 462 w 1184"/>
                <a:gd name="T47" fmla="*/ 2468 h 2594"/>
                <a:gd name="T48" fmla="*/ 520 w 1184"/>
                <a:gd name="T49" fmla="*/ 2487 h 2594"/>
                <a:gd name="T50" fmla="*/ 644 w 1184"/>
                <a:gd name="T51" fmla="*/ 2525 h 2594"/>
                <a:gd name="T52" fmla="*/ 932 w 1184"/>
                <a:gd name="T53" fmla="*/ 2554 h 2594"/>
                <a:gd name="T54" fmla="*/ 1163 w 1184"/>
                <a:gd name="T55" fmla="*/ 2554 h 2594"/>
                <a:gd name="T56" fmla="*/ 1124 w 1184"/>
                <a:gd name="T57" fmla="*/ 2381 h 2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4" h="2594">
                  <a:moveTo>
                    <a:pt x="721" y="0"/>
                  </a:moveTo>
                  <a:cubicBezTo>
                    <a:pt x="670" y="11"/>
                    <a:pt x="653" y="15"/>
                    <a:pt x="625" y="58"/>
                  </a:cubicBezTo>
                  <a:cubicBezTo>
                    <a:pt x="605" y="122"/>
                    <a:pt x="633" y="54"/>
                    <a:pt x="587" y="106"/>
                  </a:cubicBezTo>
                  <a:cubicBezTo>
                    <a:pt x="572" y="123"/>
                    <a:pt x="561" y="145"/>
                    <a:pt x="548" y="164"/>
                  </a:cubicBezTo>
                  <a:cubicBezTo>
                    <a:pt x="541" y="175"/>
                    <a:pt x="528" y="181"/>
                    <a:pt x="520" y="192"/>
                  </a:cubicBezTo>
                  <a:cubicBezTo>
                    <a:pt x="511" y="204"/>
                    <a:pt x="509" y="220"/>
                    <a:pt x="500" y="231"/>
                  </a:cubicBezTo>
                  <a:cubicBezTo>
                    <a:pt x="487" y="247"/>
                    <a:pt x="467" y="255"/>
                    <a:pt x="452" y="269"/>
                  </a:cubicBezTo>
                  <a:cubicBezTo>
                    <a:pt x="433" y="330"/>
                    <a:pt x="458" y="266"/>
                    <a:pt x="414" y="327"/>
                  </a:cubicBezTo>
                  <a:cubicBezTo>
                    <a:pt x="399" y="348"/>
                    <a:pt x="390" y="373"/>
                    <a:pt x="376" y="394"/>
                  </a:cubicBezTo>
                  <a:cubicBezTo>
                    <a:pt x="355" y="473"/>
                    <a:pt x="380" y="395"/>
                    <a:pt x="347" y="461"/>
                  </a:cubicBezTo>
                  <a:cubicBezTo>
                    <a:pt x="315" y="525"/>
                    <a:pt x="294" y="612"/>
                    <a:pt x="280" y="682"/>
                  </a:cubicBezTo>
                  <a:cubicBezTo>
                    <a:pt x="259" y="789"/>
                    <a:pt x="270" y="903"/>
                    <a:pt x="241" y="1008"/>
                  </a:cubicBezTo>
                  <a:cubicBezTo>
                    <a:pt x="226" y="1063"/>
                    <a:pt x="208" y="1127"/>
                    <a:pt x="174" y="1172"/>
                  </a:cubicBezTo>
                  <a:cubicBezTo>
                    <a:pt x="160" y="1190"/>
                    <a:pt x="149" y="1210"/>
                    <a:pt x="136" y="1229"/>
                  </a:cubicBezTo>
                  <a:cubicBezTo>
                    <a:pt x="129" y="1239"/>
                    <a:pt x="116" y="1258"/>
                    <a:pt x="116" y="1258"/>
                  </a:cubicBezTo>
                  <a:cubicBezTo>
                    <a:pt x="102" y="1304"/>
                    <a:pt x="94" y="1344"/>
                    <a:pt x="88" y="1392"/>
                  </a:cubicBezTo>
                  <a:cubicBezTo>
                    <a:pt x="91" y="1575"/>
                    <a:pt x="0" y="1807"/>
                    <a:pt x="126" y="1940"/>
                  </a:cubicBezTo>
                  <a:cubicBezTo>
                    <a:pt x="156" y="2024"/>
                    <a:pt x="113" y="1917"/>
                    <a:pt x="155" y="1988"/>
                  </a:cubicBezTo>
                  <a:cubicBezTo>
                    <a:pt x="160" y="1996"/>
                    <a:pt x="160" y="2007"/>
                    <a:pt x="164" y="2016"/>
                  </a:cubicBezTo>
                  <a:cubicBezTo>
                    <a:pt x="169" y="2026"/>
                    <a:pt x="177" y="2035"/>
                    <a:pt x="184" y="2045"/>
                  </a:cubicBezTo>
                  <a:cubicBezTo>
                    <a:pt x="192" y="2081"/>
                    <a:pt x="206" y="2115"/>
                    <a:pt x="212" y="2151"/>
                  </a:cubicBezTo>
                  <a:cubicBezTo>
                    <a:pt x="220" y="2197"/>
                    <a:pt x="226" y="2262"/>
                    <a:pt x="251" y="2304"/>
                  </a:cubicBezTo>
                  <a:cubicBezTo>
                    <a:pt x="286" y="2361"/>
                    <a:pt x="324" y="2390"/>
                    <a:pt x="385" y="2410"/>
                  </a:cubicBezTo>
                  <a:cubicBezTo>
                    <a:pt x="518" y="2454"/>
                    <a:pt x="400" y="2431"/>
                    <a:pt x="462" y="2468"/>
                  </a:cubicBezTo>
                  <a:cubicBezTo>
                    <a:pt x="479" y="2479"/>
                    <a:pt x="502" y="2478"/>
                    <a:pt x="520" y="2487"/>
                  </a:cubicBezTo>
                  <a:cubicBezTo>
                    <a:pt x="570" y="2513"/>
                    <a:pt x="581" y="2516"/>
                    <a:pt x="644" y="2525"/>
                  </a:cubicBezTo>
                  <a:cubicBezTo>
                    <a:pt x="733" y="2556"/>
                    <a:pt x="844" y="2549"/>
                    <a:pt x="932" y="2554"/>
                  </a:cubicBezTo>
                  <a:cubicBezTo>
                    <a:pt x="1002" y="2569"/>
                    <a:pt x="1103" y="2594"/>
                    <a:pt x="1163" y="2554"/>
                  </a:cubicBezTo>
                  <a:cubicBezTo>
                    <a:pt x="1184" y="2540"/>
                    <a:pt x="1149" y="2406"/>
                    <a:pt x="1124" y="2381"/>
                  </a:cubicBezTo>
                </a:path>
              </a:pathLst>
            </a:custGeom>
            <a:noFill/>
            <a:ln w="57240">
              <a:solidFill>
                <a:srgbClr val="FF0000"/>
              </a:solidFill>
              <a:round/>
              <a:headEnd/>
              <a:tailEnd/>
            </a:ln>
            <a:effectLst>
              <a:outerShdw blurRad="63500" dist="36147" dir="2700000" algn="ctr" rotWithShape="0">
                <a:srgbClr val="000514">
                  <a:alpha val="5002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5429" name="Group 21"/>
          <p:cNvGrpSpPr>
            <a:grpSpLocks/>
          </p:cNvGrpSpPr>
          <p:nvPr/>
        </p:nvGrpSpPr>
        <p:grpSpPr bwMode="auto">
          <a:xfrm>
            <a:off x="720725" y="1262063"/>
            <a:ext cx="8140700" cy="5138737"/>
            <a:chOff x="454" y="795"/>
            <a:chExt cx="5128" cy="3237"/>
          </a:xfrm>
        </p:grpSpPr>
        <p:sp>
          <p:nvSpPr>
            <p:cNvPr id="145430" name="Line 22"/>
            <p:cNvSpPr>
              <a:spLocks noChangeShapeType="1"/>
            </p:cNvSpPr>
            <p:nvPr/>
          </p:nvSpPr>
          <p:spPr bwMode="auto">
            <a:xfrm>
              <a:off x="3120" y="3828"/>
              <a:ext cx="288" cy="1"/>
            </a:xfrm>
            <a:prstGeom prst="line">
              <a:avLst/>
            </a:prstGeom>
            <a:noFill/>
            <a:ln w="76320">
              <a:solidFill>
                <a:srgbClr val="0099CC"/>
              </a:solidFill>
              <a:miter lim="800000"/>
              <a:headEnd/>
              <a:tailEnd/>
            </a:ln>
            <a:effectLst>
              <a:outerShdw blurRad="63500" dist="17819" dir="2700000" algn="ctr" rotWithShape="0">
                <a:srgbClr val="000514">
                  <a:alpha val="5002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31" name="Text Box 23"/>
            <p:cNvSpPr txBox="1">
              <a:spLocks noChangeArrowheads="1"/>
            </p:cNvSpPr>
            <p:nvPr/>
          </p:nvSpPr>
          <p:spPr bwMode="auto">
            <a:xfrm>
              <a:off x="3504" y="3683"/>
              <a:ext cx="207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5pPr>
              <a:lvl6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6pPr>
              <a:lvl7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7pPr>
              <a:lvl8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8pPr>
              <a:lvl9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500"/>
                </a:spcBef>
                <a:buFont typeface="Garamond" charset="0"/>
                <a:buNone/>
              </a:pPr>
              <a:r>
                <a:rPr lang="en-GB" sz="2400" b="1">
                  <a:latin typeface="Garamond" charset="0"/>
                </a:rPr>
                <a:t>Herodes Agung (20 BC)</a:t>
              </a:r>
            </a:p>
          </p:txBody>
        </p:sp>
        <p:sp>
          <p:nvSpPr>
            <p:cNvPr id="145432" name="Freeform 24"/>
            <p:cNvSpPr>
              <a:spLocks noChangeArrowheads="1"/>
            </p:cNvSpPr>
            <p:nvPr/>
          </p:nvSpPr>
          <p:spPr bwMode="auto">
            <a:xfrm>
              <a:off x="454" y="795"/>
              <a:ext cx="1716" cy="3237"/>
            </a:xfrm>
            <a:custGeom>
              <a:avLst/>
              <a:gdLst>
                <a:gd name="T0" fmla="*/ 1389 w 1716"/>
                <a:gd name="T1" fmla="*/ 271 h 3237"/>
                <a:gd name="T2" fmla="*/ 1216 w 1716"/>
                <a:gd name="T3" fmla="*/ 50 h 3237"/>
                <a:gd name="T4" fmla="*/ 1053 w 1716"/>
                <a:gd name="T5" fmla="*/ 11 h 3237"/>
                <a:gd name="T6" fmla="*/ 996 w 1716"/>
                <a:gd name="T7" fmla="*/ 79 h 3237"/>
                <a:gd name="T8" fmla="*/ 775 w 1716"/>
                <a:gd name="T9" fmla="*/ 107 h 3237"/>
                <a:gd name="T10" fmla="*/ 564 w 1716"/>
                <a:gd name="T11" fmla="*/ 280 h 3237"/>
                <a:gd name="T12" fmla="*/ 487 w 1716"/>
                <a:gd name="T13" fmla="*/ 424 h 3237"/>
                <a:gd name="T14" fmla="*/ 554 w 1716"/>
                <a:gd name="T15" fmla="*/ 703 h 3237"/>
                <a:gd name="T16" fmla="*/ 679 w 1716"/>
                <a:gd name="T17" fmla="*/ 1163 h 3237"/>
                <a:gd name="T18" fmla="*/ 564 w 1716"/>
                <a:gd name="T19" fmla="*/ 1279 h 3237"/>
                <a:gd name="T20" fmla="*/ 352 w 1716"/>
                <a:gd name="T21" fmla="*/ 1461 h 3237"/>
                <a:gd name="T22" fmla="*/ 295 w 1716"/>
                <a:gd name="T23" fmla="*/ 1682 h 3237"/>
                <a:gd name="T24" fmla="*/ 64 w 1716"/>
                <a:gd name="T25" fmla="*/ 1787 h 3237"/>
                <a:gd name="T26" fmla="*/ 16 w 1716"/>
                <a:gd name="T27" fmla="*/ 2488 h 3237"/>
                <a:gd name="T28" fmla="*/ 84 w 1716"/>
                <a:gd name="T29" fmla="*/ 2757 h 3237"/>
                <a:gd name="T30" fmla="*/ 122 w 1716"/>
                <a:gd name="T31" fmla="*/ 2959 h 3237"/>
                <a:gd name="T32" fmla="*/ 180 w 1716"/>
                <a:gd name="T33" fmla="*/ 3026 h 3237"/>
                <a:gd name="T34" fmla="*/ 352 w 1716"/>
                <a:gd name="T35" fmla="*/ 3227 h 3237"/>
                <a:gd name="T36" fmla="*/ 477 w 1716"/>
                <a:gd name="T37" fmla="*/ 3122 h 3237"/>
                <a:gd name="T38" fmla="*/ 535 w 1716"/>
                <a:gd name="T39" fmla="*/ 3083 h 3237"/>
                <a:gd name="T40" fmla="*/ 592 w 1716"/>
                <a:gd name="T41" fmla="*/ 2978 h 3237"/>
                <a:gd name="T42" fmla="*/ 688 w 1716"/>
                <a:gd name="T43" fmla="*/ 2853 h 3237"/>
                <a:gd name="T44" fmla="*/ 852 w 1716"/>
                <a:gd name="T45" fmla="*/ 2719 h 3237"/>
                <a:gd name="T46" fmla="*/ 957 w 1716"/>
                <a:gd name="T47" fmla="*/ 2546 h 3237"/>
                <a:gd name="T48" fmla="*/ 1015 w 1716"/>
                <a:gd name="T49" fmla="*/ 2421 h 3237"/>
                <a:gd name="T50" fmla="*/ 1082 w 1716"/>
                <a:gd name="T51" fmla="*/ 2306 h 3237"/>
                <a:gd name="T52" fmla="*/ 1226 w 1716"/>
                <a:gd name="T53" fmla="*/ 2123 h 3237"/>
                <a:gd name="T54" fmla="*/ 1255 w 1716"/>
                <a:gd name="T55" fmla="*/ 2075 h 3237"/>
                <a:gd name="T56" fmla="*/ 1437 w 1716"/>
                <a:gd name="T57" fmla="*/ 2037 h 3237"/>
                <a:gd name="T58" fmla="*/ 1533 w 1716"/>
                <a:gd name="T59" fmla="*/ 2037 h 3237"/>
                <a:gd name="T60" fmla="*/ 1572 w 1716"/>
                <a:gd name="T61" fmla="*/ 2114 h 3237"/>
                <a:gd name="T62" fmla="*/ 1476 w 1716"/>
                <a:gd name="T63" fmla="*/ 2555 h 3237"/>
                <a:gd name="T64" fmla="*/ 1456 w 1716"/>
                <a:gd name="T65" fmla="*/ 2613 h 3237"/>
                <a:gd name="T66" fmla="*/ 1495 w 1716"/>
                <a:gd name="T67" fmla="*/ 2863 h 3237"/>
                <a:gd name="T68" fmla="*/ 1543 w 1716"/>
                <a:gd name="T69" fmla="*/ 3064 h 3237"/>
                <a:gd name="T70" fmla="*/ 1639 w 1716"/>
                <a:gd name="T71" fmla="*/ 3122 h 3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716" h="3237">
                  <a:moveTo>
                    <a:pt x="1476" y="645"/>
                  </a:moveTo>
                  <a:cubicBezTo>
                    <a:pt x="1376" y="550"/>
                    <a:pt x="1536" y="317"/>
                    <a:pt x="1389" y="271"/>
                  </a:cubicBezTo>
                  <a:cubicBezTo>
                    <a:pt x="1376" y="229"/>
                    <a:pt x="1334" y="188"/>
                    <a:pt x="1303" y="155"/>
                  </a:cubicBezTo>
                  <a:cubicBezTo>
                    <a:pt x="1285" y="104"/>
                    <a:pt x="1271" y="67"/>
                    <a:pt x="1216" y="50"/>
                  </a:cubicBezTo>
                  <a:cubicBezTo>
                    <a:pt x="1188" y="31"/>
                    <a:pt x="1172" y="12"/>
                    <a:pt x="1140" y="2"/>
                  </a:cubicBezTo>
                  <a:cubicBezTo>
                    <a:pt x="1111" y="5"/>
                    <a:pt x="1080" y="0"/>
                    <a:pt x="1053" y="11"/>
                  </a:cubicBezTo>
                  <a:cubicBezTo>
                    <a:pt x="1044" y="15"/>
                    <a:pt x="1049" y="31"/>
                    <a:pt x="1044" y="40"/>
                  </a:cubicBezTo>
                  <a:cubicBezTo>
                    <a:pt x="1039" y="48"/>
                    <a:pt x="1002" y="77"/>
                    <a:pt x="996" y="79"/>
                  </a:cubicBezTo>
                  <a:cubicBezTo>
                    <a:pt x="937" y="97"/>
                    <a:pt x="874" y="93"/>
                    <a:pt x="813" y="98"/>
                  </a:cubicBezTo>
                  <a:cubicBezTo>
                    <a:pt x="800" y="101"/>
                    <a:pt x="787" y="103"/>
                    <a:pt x="775" y="107"/>
                  </a:cubicBezTo>
                  <a:cubicBezTo>
                    <a:pt x="755" y="113"/>
                    <a:pt x="717" y="127"/>
                    <a:pt x="717" y="127"/>
                  </a:cubicBezTo>
                  <a:cubicBezTo>
                    <a:pt x="674" y="170"/>
                    <a:pt x="616" y="263"/>
                    <a:pt x="564" y="280"/>
                  </a:cubicBezTo>
                  <a:cubicBezTo>
                    <a:pt x="541" y="302"/>
                    <a:pt x="523" y="321"/>
                    <a:pt x="496" y="338"/>
                  </a:cubicBezTo>
                  <a:cubicBezTo>
                    <a:pt x="469" y="380"/>
                    <a:pt x="471" y="361"/>
                    <a:pt x="487" y="424"/>
                  </a:cubicBezTo>
                  <a:cubicBezTo>
                    <a:pt x="492" y="444"/>
                    <a:pt x="506" y="482"/>
                    <a:pt x="506" y="482"/>
                  </a:cubicBezTo>
                  <a:cubicBezTo>
                    <a:pt x="511" y="550"/>
                    <a:pt x="501" y="647"/>
                    <a:pt x="554" y="703"/>
                  </a:cubicBezTo>
                  <a:cubicBezTo>
                    <a:pt x="576" y="766"/>
                    <a:pt x="586" y="830"/>
                    <a:pt x="602" y="895"/>
                  </a:cubicBezTo>
                  <a:cubicBezTo>
                    <a:pt x="624" y="985"/>
                    <a:pt x="655" y="1073"/>
                    <a:pt x="679" y="1163"/>
                  </a:cubicBezTo>
                  <a:cubicBezTo>
                    <a:pt x="668" y="1336"/>
                    <a:pt x="711" y="1335"/>
                    <a:pt x="592" y="1298"/>
                  </a:cubicBezTo>
                  <a:cubicBezTo>
                    <a:pt x="583" y="1292"/>
                    <a:pt x="575" y="1280"/>
                    <a:pt x="564" y="1279"/>
                  </a:cubicBezTo>
                  <a:cubicBezTo>
                    <a:pt x="507" y="1272"/>
                    <a:pt x="436" y="1313"/>
                    <a:pt x="381" y="1327"/>
                  </a:cubicBezTo>
                  <a:cubicBezTo>
                    <a:pt x="339" y="1389"/>
                    <a:pt x="373" y="1329"/>
                    <a:pt x="352" y="1461"/>
                  </a:cubicBezTo>
                  <a:cubicBezTo>
                    <a:pt x="344" y="1509"/>
                    <a:pt x="332" y="1557"/>
                    <a:pt x="324" y="1605"/>
                  </a:cubicBezTo>
                  <a:cubicBezTo>
                    <a:pt x="320" y="1629"/>
                    <a:pt x="317" y="1665"/>
                    <a:pt x="295" y="1682"/>
                  </a:cubicBezTo>
                  <a:cubicBezTo>
                    <a:pt x="270" y="1702"/>
                    <a:pt x="159" y="1728"/>
                    <a:pt x="122" y="1749"/>
                  </a:cubicBezTo>
                  <a:cubicBezTo>
                    <a:pt x="102" y="1760"/>
                    <a:pt x="64" y="1787"/>
                    <a:pt x="64" y="1787"/>
                  </a:cubicBezTo>
                  <a:cubicBezTo>
                    <a:pt x="20" y="1854"/>
                    <a:pt x="34" y="1823"/>
                    <a:pt x="16" y="1874"/>
                  </a:cubicBezTo>
                  <a:cubicBezTo>
                    <a:pt x="7" y="2161"/>
                    <a:pt x="0" y="2190"/>
                    <a:pt x="16" y="2488"/>
                  </a:cubicBezTo>
                  <a:cubicBezTo>
                    <a:pt x="19" y="2543"/>
                    <a:pt x="55" y="2596"/>
                    <a:pt x="64" y="2651"/>
                  </a:cubicBezTo>
                  <a:cubicBezTo>
                    <a:pt x="81" y="2755"/>
                    <a:pt x="63" y="2697"/>
                    <a:pt x="84" y="2757"/>
                  </a:cubicBezTo>
                  <a:cubicBezTo>
                    <a:pt x="91" y="2805"/>
                    <a:pt x="97" y="2876"/>
                    <a:pt x="112" y="2930"/>
                  </a:cubicBezTo>
                  <a:cubicBezTo>
                    <a:pt x="115" y="2940"/>
                    <a:pt x="116" y="2951"/>
                    <a:pt x="122" y="2959"/>
                  </a:cubicBezTo>
                  <a:cubicBezTo>
                    <a:pt x="129" y="2968"/>
                    <a:pt x="141" y="2972"/>
                    <a:pt x="151" y="2978"/>
                  </a:cubicBezTo>
                  <a:cubicBezTo>
                    <a:pt x="176" y="3059"/>
                    <a:pt x="140" y="2960"/>
                    <a:pt x="180" y="3026"/>
                  </a:cubicBezTo>
                  <a:cubicBezTo>
                    <a:pt x="212" y="3079"/>
                    <a:pt x="184" y="3119"/>
                    <a:pt x="247" y="3160"/>
                  </a:cubicBezTo>
                  <a:cubicBezTo>
                    <a:pt x="277" y="3205"/>
                    <a:pt x="299" y="3209"/>
                    <a:pt x="352" y="3227"/>
                  </a:cubicBezTo>
                  <a:cubicBezTo>
                    <a:pt x="362" y="3230"/>
                    <a:pt x="381" y="3237"/>
                    <a:pt x="381" y="3237"/>
                  </a:cubicBezTo>
                  <a:cubicBezTo>
                    <a:pt x="413" y="3189"/>
                    <a:pt x="417" y="3141"/>
                    <a:pt x="477" y="3122"/>
                  </a:cubicBezTo>
                  <a:cubicBezTo>
                    <a:pt x="487" y="3112"/>
                    <a:pt x="495" y="3101"/>
                    <a:pt x="506" y="3093"/>
                  </a:cubicBezTo>
                  <a:cubicBezTo>
                    <a:pt x="514" y="3087"/>
                    <a:pt x="527" y="3089"/>
                    <a:pt x="535" y="3083"/>
                  </a:cubicBezTo>
                  <a:cubicBezTo>
                    <a:pt x="551" y="3070"/>
                    <a:pt x="559" y="3050"/>
                    <a:pt x="573" y="3035"/>
                  </a:cubicBezTo>
                  <a:cubicBezTo>
                    <a:pt x="580" y="3016"/>
                    <a:pt x="582" y="2995"/>
                    <a:pt x="592" y="2978"/>
                  </a:cubicBezTo>
                  <a:cubicBezTo>
                    <a:pt x="603" y="2960"/>
                    <a:pt x="620" y="2947"/>
                    <a:pt x="631" y="2930"/>
                  </a:cubicBezTo>
                  <a:cubicBezTo>
                    <a:pt x="647" y="2880"/>
                    <a:pt x="633" y="2907"/>
                    <a:pt x="688" y="2853"/>
                  </a:cubicBezTo>
                  <a:cubicBezTo>
                    <a:pt x="695" y="2847"/>
                    <a:pt x="708" y="2834"/>
                    <a:pt x="708" y="2834"/>
                  </a:cubicBezTo>
                  <a:cubicBezTo>
                    <a:pt x="729" y="2766"/>
                    <a:pt x="807" y="2766"/>
                    <a:pt x="852" y="2719"/>
                  </a:cubicBezTo>
                  <a:cubicBezTo>
                    <a:pt x="873" y="2697"/>
                    <a:pt x="888" y="2673"/>
                    <a:pt x="909" y="2651"/>
                  </a:cubicBezTo>
                  <a:cubicBezTo>
                    <a:pt x="929" y="2596"/>
                    <a:pt x="915" y="2632"/>
                    <a:pt x="957" y="2546"/>
                  </a:cubicBezTo>
                  <a:cubicBezTo>
                    <a:pt x="963" y="2534"/>
                    <a:pt x="962" y="2519"/>
                    <a:pt x="967" y="2507"/>
                  </a:cubicBezTo>
                  <a:cubicBezTo>
                    <a:pt x="979" y="2479"/>
                    <a:pt x="998" y="2447"/>
                    <a:pt x="1015" y="2421"/>
                  </a:cubicBezTo>
                  <a:cubicBezTo>
                    <a:pt x="1021" y="2403"/>
                    <a:pt x="1037" y="2344"/>
                    <a:pt x="1053" y="2325"/>
                  </a:cubicBezTo>
                  <a:cubicBezTo>
                    <a:pt x="1060" y="2316"/>
                    <a:pt x="1073" y="2314"/>
                    <a:pt x="1082" y="2306"/>
                  </a:cubicBezTo>
                  <a:cubicBezTo>
                    <a:pt x="1122" y="2271"/>
                    <a:pt x="1156" y="2223"/>
                    <a:pt x="1188" y="2181"/>
                  </a:cubicBezTo>
                  <a:cubicBezTo>
                    <a:pt x="1202" y="2163"/>
                    <a:pt x="1218" y="2145"/>
                    <a:pt x="1226" y="2123"/>
                  </a:cubicBezTo>
                  <a:cubicBezTo>
                    <a:pt x="1229" y="2114"/>
                    <a:pt x="1231" y="2103"/>
                    <a:pt x="1236" y="2095"/>
                  </a:cubicBezTo>
                  <a:cubicBezTo>
                    <a:pt x="1241" y="2087"/>
                    <a:pt x="1246" y="2077"/>
                    <a:pt x="1255" y="2075"/>
                  </a:cubicBezTo>
                  <a:cubicBezTo>
                    <a:pt x="1286" y="2067"/>
                    <a:pt x="1319" y="2069"/>
                    <a:pt x="1351" y="2066"/>
                  </a:cubicBezTo>
                  <a:cubicBezTo>
                    <a:pt x="1418" y="2044"/>
                    <a:pt x="1389" y="2054"/>
                    <a:pt x="1437" y="2037"/>
                  </a:cubicBezTo>
                  <a:cubicBezTo>
                    <a:pt x="1447" y="2034"/>
                    <a:pt x="1466" y="2027"/>
                    <a:pt x="1466" y="2027"/>
                  </a:cubicBezTo>
                  <a:cubicBezTo>
                    <a:pt x="1488" y="2030"/>
                    <a:pt x="1513" y="2027"/>
                    <a:pt x="1533" y="2037"/>
                  </a:cubicBezTo>
                  <a:cubicBezTo>
                    <a:pt x="1542" y="2042"/>
                    <a:pt x="1540" y="2056"/>
                    <a:pt x="1543" y="2066"/>
                  </a:cubicBezTo>
                  <a:cubicBezTo>
                    <a:pt x="1556" y="2105"/>
                    <a:pt x="1544" y="2087"/>
                    <a:pt x="1572" y="2114"/>
                  </a:cubicBezTo>
                  <a:cubicBezTo>
                    <a:pt x="1610" y="2237"/>
                    <a:pt x="1598" y="2380"/>
                    <a:pt x="1504" y="2469"/>
                  </a:cubicBezTo>
                  <a:cubicBezTo>
                    <a:pt x="1495" y="2498"/>
                    <a:pt x="1486" y="2526"/>
                    <a:pt x="1476" y="2555"/>
                  </a:cubicBezTo>
                  <a:cubicBezTo>
                    <a:pt x="1473" y="2565"/>
                    <a:pt x="1469" y="2574"/>
                    <a:pt x="1466" y="2584"/>
                  </a:cubicBezTo>
                  <a:cubicBezTo>
                    <a:pt x="1463" y="2594"/>
                    <a:pt x="1456" y="2613"/>
                    <a:pt x="1456" y="2613"/>
                  </a:cubicBezTo>
                  <a:cubicBezTo>
                    <a:pt x="1468" y="2804"/>
                    <a:pt x="1448" y="2721"/>
                    <a:pt x="1476" y="2805"/>
                  </a:cubicBezTo>
                  <a:cubicBezTo>
                    <a:pt x="1482" y="2824"/>
                    <a:pt x="1489" y="2844"/>
                    <a:pt x="1495" y="2863"/>
                  </a:cubicBezTo>
                  <a:cubicBezTo>
                    <a:pt x="1498" y="2872"/>
                    <a:pt x="1504" y="2891"/>
                    <a:pt x="1504" y="2891"/>
                  </a:cubicBezTo>
                  <a:cubicBezTo>
                    <a:pt x="1512" y="2956"/>
                    <a:pt x="1523" y="3003"/>
                    <a:pt x="1543" y="3064"/>
                  </a:cubicBezTo>
                  <a:cubicBezTo>
                    <a:pt x="1546" y="3074"/>
                    <a:pt x="1544" y="3087"/>
                    <a:pt x="1552" y="3093"/>
                  </a:cubicBezTo>
                  <a:cubicBezTo>
                    <a:pt x="1583" y="3115"/>
                    <a:pt x="1609" y="3105"/>
                    <a:pt x="1639" y="3122"/>
                  </a:cubicBezTo>
                  <a:cubicBezTo>
                    <a:pt x="1709" y="3161"/>
                    <a:pt x="1673" y="3170"/>
                    <a:pt x="1716" y="3151"/>
                  </a:cubicBezTo>
                </a:path>
              </a:pathLst>
            </a:custGeom>
            <a:noFill/>
            <a:ln w="57240">
              <a:solidFill>
                <a:srgbClr val="0099CC"/>
              </a:solidFill>
              <a:round/>
              <a:headEnd/>
              <a:tailEnd/>
            </a:ln>
            <a:effectLst>
              <a:outerShdw blurRad="63500" dist="36147" dir="2700000" algn="ctr" rotWithShape="0">
                <a:srgbClr val="000514">
                  <a:alpha val="5002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5433" name="Group 25"/>
          <p:cNvGrpSpPr>
            <a:grpSpLocks/>
          </p:cNvGrpSpPr>
          <p:nvPr/>
        </p:nvGrpSpPr>
        <p:grpSpPr bwMode="auto">
          <a:xfrm>
            <a:off x="2867025" y="2573338"/>
            <a:ext cx="5454650" cy="3702050"/>
            <a:chOff x="1806" y="1621"/>
            <a:chExt cx="3436" cy="2332"/>
          </a:xfrm>
        </p:grpSpPr>
        <p:sp>
          <p:nvSpPr>
            <p:cNvPr id="145434" name="Text Box 26"/>
            <p:cNvSpPr txBox="1">
              <a:spLocks noChangeArrowheads="1"/>
            </p:cNvSpPr>
            <p:nvPr/>
          </p:nvSpPr>
          <p:spPr bwMode="auto">
            <a:xfrm>
              <a:off x="3505" y="3175"/>
              <a:ext cx="1738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5pPr>
              <a:lvl6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6pPr>
              <a:lvl7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7pPr>
              <a:lvl8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8pPr>
              <a:lvl9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500"/>
                </a:spcBef>
                <a:buFont typeface="Garamond" charset="0"/>
                <a:buNone/>
              </a:pPr>
              <a:r>
                <a:rPr lang="en-GB" sz="2400" b="1">
                  <a:latin typeface="Garamond" charset="0"/>
                </a:rPr>
                <a:t>Nehemiah (444 BC)</a:t>
              </a:r>
            </a:p>
          </p:txBody>
        </p:sp>
        <p:sp>
          <p:nvSpPr>
            <p:cNvPr id="145435" name="Line 27"/>
            <p:cNvSpPr>
              <a:spLocks noChangeShapeType="1"/>
            </p:cNvSpPr>
            <p:nvPr/>
          </p:nvSpPr>
          <p:spPr bwMode="auto">
            <a:xfrm>
              <a:off x="3120" y="3325"/>
              <a:ext cx="288" cy="1"/>
            </a:xfrm>
            <a:prstGeom prst="line">
              <a:avLst/>
            </a:prstGeom>
            <a:noFill/>
            <a:ln w="76320">
              <a:solidFill>
                <a:srgbClr val="800080"/>
              </a:solidFill>
              <a:miter lim="800000"/>
              <a:headEnd/>
              <a:tailEnd/>
            </a:ln>
            <a:effectLst>
              <a:outerShdw blurRad="63500" dist="17819" dir="2700000" algn="ctr" rotWithShape="0">
                <a:srgbClr val="000514">
                  <a:alpha val="5002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36" name="Freeform 28"/>
            <p:cNvSpPr>
              <a:spLocks noChangeArrowheads="1"/>
            </p:cNvSpPr>
            <p:nvPr/>
          </p:nvSpPr>
          <p:spPr bwMode="auto">
            <a:xfrm>
              <a:off x="1806" y="1621"/>
              <a:ext cx="713" cy="2333"/>
            </a:xfrm>
            <a:custGeom>
              <a:avLst/>
              <a:gdLst>
                <a:gd name="T0" fmla="*/ 313 w 713"/>
                <a:gd name="T1" fmla="*/ 2333 h 2333"/>
                <a:gd name="T2" fmla="*/ 313 w 713"/>
                <a:gd name="T3" fmla="*/ 2245 h 2333"/>
                <a:gd name="T4" fmla="*/ 420 w 713"/>
                <a:gd name="T5" fmla="*/ 1972 h 2333"/>
                <a:gd name="T6" fmla="*/ 469 w 713"/>
                <a:gd name="T7" fmla="*/ 1542 h 2333"/>
                <a:gd name="T8" fmla="*/ 518 w 713"/>
                <a:gd name="T9" fmla="*/ 1454 h 2333"/>
                <a:gd name="T10" fmla="*/ 566 w 713"/>
                <a:gd name="T11" fmla="*/ 1279 h 2333"/>
                <a:gd name="T12" fmla="*/ 605 w 713"/>
                <a:gd name="T13" fmla="*/ 1191 h 2333"/>
                <a:gd name="T14" fmla="*/ 625 w 713"/>
                <a:gd name="T15" fmla="*/ 1122 h 2333"/>
                <a:gd name="T16" fmla="*/ 664 w 713"/>
                <a:gd name="T17" fmla="*/ 1064 h 2333"/>
                <a:gd name="T18" fmla="*/ 703 w 713"/>
                <a:gd name="T19" fmla="*/ 937 h 2333"/>
                <a:gd name="T20" fmla="*/ 713 w 713"/>
                <a:gd name="T21" fmla="*/ 908 h 2333"/>
                <a:gd name="T22" fmla="*/ 683 w 713"/>
                <a:gd name="T23" fmla="*/ 556 h 2333"/>
                <a:gd name="T24" fmla="*/ 664 w 713"/>
                <a:gd name="T25" fmla="*/ 449 h 2333"/>
                <a:gd name="T26" fmla="*/ 644 w 713"/>
                <a:gd name="T27" fmla="*/ 390 h 2333"/>
                <a:gd name="T28" fmla="*/ 635 w 713"/>
                <a:gd name="T29" fmla="*/ 322 h 2333"/>
                <a:gd name="T30" fmla="*/ 586 w 713"/>
                <a:gd name="T31" fmla="*/ 175 h 2333"/>
                <a:gd name="T32" fmla="*/ 576 w 713"/>
                <a:gd name="T33" fmla="*/ 146 h 2333"/>
                <a:gd name="T34" fmla="*/ 547 w 713"/>
                <a:gd name="T35" fmla="*/ 127 h 2333"/>
                <a:gd name="T36" fmla="*/ 469 w 713"/>
                <a:gd name="T37" fmla="*/ 78 h 2333"/>
                <a:gd name="T38" fmla="*/ 439 w 713"/>
                <a:gd name="T39" fmla="*/ 68 h 2333"/>
                <a:gd name="T40" fmla="*/ 410 w 713"/>
                <a:gd name="T41" fmla="*/ 58 h 2333"/>
                <a:gd name="T42" fmla="*/ 332 w 713"/>
                <a:gd name="T43" fmla="*/ 0 h 2333"/>
                <a:gd name="T44" fmla="*/ 68 w 713"/>
                <a:gd name="T45" fmla="*/ 9 h 2333"/>
                <a:gd name="T46" fmla="*/ 39 w 713"/>
                <a:gd name="T47" fmla="*/ 19 h 2333"/>
                <a:gd name="T48" fmla="*/ 0 w 713"/>
                <a:gd name="T49" fmla="*/ 78 h 2333"/>
                <a:gd name="T50" fmla="*/ 107 w 713"/>
                <a:gd name="T51" fmla="*/ 449 h 2333"/>
                <a:gd name="T52" fmla="*/ 166 w 713"/>
                <a:gd name="T53" fmla="*/ 537 h 2333"/>
                <a:gd name="T54" fmla="*/ 186 w 713"/>
                <a:gd name="T55" fmla="*/ 595 h 2333"/>
                <a:gd name="T56" fmla="*/ 225 w 713"/>
                <a:gd name="T57" fmla="*/ 654 h 2333"/>
                <a:gd name="T58" fmla="*/ 244 w 713"/>
                <a:gd name="T59" fmla="*/ 712 h 2333"/>
                <a:gd name="T60" fmla="*/ 254 w 713"/>
                <a:gd name="T61" fmla="*/ 742 h 2333"/>
                <a:gd name="T62" fmla="*/ 264 w 713"/>
                <a:gd name="T63" fmla="*/ 1357 h 2333"/>
                <a:gd name="T64" fmla="*/ 215 w 713"/>
                <a:gd name="T65" fmla="*/ 1484 h 2333"/>
                <a:gd name="T66" fmla="*/ 186 w 713"/>
                <a:gd name="T67" fmla="*/ 1669 h 2333"/>
                <a:gd name="T68" fmla="*/ 137 w 713"/>
                <a:gd name="T69" fmla="*/ 1728 h 2333"/>
                <a:gd name="T70" fmla="*/ 98 w 713"/>
                <a:gd name="T71" fmla="*/ 1864 h 2333"/>
                <a:gd name="T72" fmla="*/ 137 w 713"/>
                <a:gd name="T73" fmla="*/ 2030 h 2333"/>
                <a:gd name="T74" fmla="*/ 205 w 713"/>
                <a:gd name="T75" fmla="*/ 2235 h 2333"/>
                <a:gd name="T76" fmla="*/ 225 w 713"/>
                <a:gd name="T77" fmla="*/ 2294 h 2333"/>
                <a:gd name="T78" fmla="*/ 254 w 713"/>
                <a:gd name="T79" fmla="*/ 2313 h 2333"/>
                <a:gd name="T80" fmla="*/ 313 w 713"/>
                <a:gd name="T81" fmla="*/ 2333 h 2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13" h="2333">
                  <a:moveTo>
                    <a:pt x="313" y="2333"/>
                  </a:moveTo>
                  <a:cubicBezTo>
                    <a:pt x="289" y="2263"/>
                    <a:pt x="281" y="2291"/>
                    <a:pt x="313" y="2245"/>
                  </a:cubicBezTo>
                  <a:cubicBezTo>
                    <a:pt x="336" y="2150"/>
                    <a:pt x="349" y="2043"/>
                    <a:pt x="420" y="1972"/>
                  </a:cubicBezTo>
                  <a:cubicBezTo>
                    <a:pt x="466" y="1833"/>
                    <a:pt x="378" y="1674"/>
                    <a:pt x="469" y="1542"/>
                  </a:cubicBezTo>
                  <a:cubicBezTo>
                    <a:pt x="479" y="1510"/>
                    <a:pt x="518" y="1454"/>
                    <a:pt x="518" y="1454"/>
                  </a:cubicBezTo>
                  <a:cubicBezTo>
                    <a:pt x="536" y="1398"/>
                    <a:pt x="543" y="1333"/>
                    <a:pt x="566" y="1279"/>
                  </a:cubicBezTo>
                  <a:cubicBezTo>
                    <a:pt x="579" y="1248"/>
                    <a:pt x="596" y="1225"/>
                    <a:pt x="605" y="1191"/>
                  </a:cubicBezTo>
                  <a:cubicBezTo>
                    <a:pt x="608" y="1182"/>
                    <a:pt x="619" y="1134"/>
                    <a:pt x="625" y="1122"/>
                  </a:cubicBezTo>
                  <a:cubicBezTo>
                    <a:pt x="636" y="1102"/>
                    <a:pt x="664" y="1064"/>
                    <a:pt x="664" y="1064"/>
                  </a:cubicBezTo>
                  <a:cubicBezTo>
                    <a:pt x="675" y="1020"/>
                    <a:pt x="688" y="980"/>
                    <a:pt x="703" y="937"/>
                  </a:cubicBezTo>
                  <a:cubicBezTo>
                    <a:pt x="706" y="927"/>
                    <a:pt x="713" y="908"/>
                    <a:pt x="713" y="908"/>
                  </a:cubicBezTo>
                  <a:cubicBezTo>
                    <a:pt x="707" y="760"/>
                    <a:pt x="706" y="683"/>
                    <a:pt x="683" y="556"/>
                  </a:cubicBezTo>
                  <a:cubicBezTo>
                    <a:pt x="677" y="520"/>
                    <a:pt x="672" y="484"/>
                    <a:pt x="664" y="449"/>
                  </a:cubicBezTo>
                  <a:cubicBezTo>
                    <a:pt x="659" y="429"/>
                    <a:pt x="644" y="390"/>
                    <a:pt x="644" y="390"/>
                  </a:cubicBezTo>
                  <a:cubicBezTo>
                    <a:pt x="641" y="367"/>
                    <a:pt x="640" y="344"/>
                    <a:pt x="635" y="322"/>
                  </a:cubicBezTo>
                  <a:cubicBezTo>
                    <a:pt x="624" y="276"/>
                    <a:pt x="601" y="221"/>
                    <a:pt x="586" y="175"/>
                  </a:cubicBezTo>
                  <a:cubicBezTo>
                    <a:pt x="583" y="165"/>
                    <a:pt x="585" y="152"/>
                    <a:pt x="576" y="146"/>
                  </a:cubicBezTo>
                  <a:cubicBezTo>
                    <a:pt x="566" y="140"/>
                    <a:pt x="557" y="133"/>
                    <a:pt x="547" y="127"/>
                  </a:cubicBezTo>
                  <a:cubicBezTo>
                    <a:pt x="516" y="80"/>
                    <a:pt x="539" y="101"/>
                    <a:pt x="469" y="78"/>
                  </a:cubicBezTo>
                  <a:cubicBezTo>
                    <a:pt x="459" y="75"/>
                    <a:pt x="449" y="71"/>
                    <a:pt x="439" y="68"/>
                  </a:cubicBezTo>
                  <a:cubicBezTo>
                    <a:pt x="429" y="65"/>
                    <a:pt x="410" y="58"/>
                    <a:pt x="410" y="58"/>
                  </a:cubicBezTo>
                  <a:cubicBezTo>
                    <a:pt x="384" y="19"/>
                    <a:pt x="370" y="25"/>
                    <a:pt x="332" y="0"/>
                  </a:cubicBezTo>
                  <a:cubicBezTo>
                    <a:pt x="244" y="3"/>
                    <a:pt x="156" y="3"/>
                    <a:pt x="68" y="9"/>
                  </a:cubicBezTo>
                  <a:cubicBezTo>
                    <a:pt x="58" y="10"/>
                    <a:pt x="46" y="12"/>
                    <a:pt x="39" y="19"/>
                  </a:cubicBezTo>
                  <a:cubicBezTo>
                    <a:pt x="22" y="36"/>
                    <a:pt x="16" y="61"/>
                    <a:pt x="0" y="78"/>
                  </a:cubicBezTo>
                  <a:cubicBezTo>
                    <a:pt x="10" y="254"/>
                    <a:pt x="6" y="320"/>
                    <a:pt x="107" y="449"/>
                  </a:cubicBezTo>
                  <a:cubicBezTo>
                    <a:pt x="127" y="474"/>
                    <a:pt x="148" y="509"/>
                    <a:pt x="166" y="537"/>
                  </a:cubicBezTo>
                  <a:cubicBezTo>
                    <a:pt x="177" y="554"/>
                    <a:pt x="175" y="578"/>
                    <a:pt x="186" y="595"/>
                  </a:cubicBezTo>
                  <a:cubicBezTo>
                    <a:pt x="199" y="615"/>
                    <a:pt x="225" y="654"/>
                    <a:pt x="225" y="654"/>
                  </a:cubicBezTo>
                  <a:cubicBezTo>
                    <a:pt x="231" y="673"/>
                    <a:pt x="238" y="693"/>
                    <a:pt x="244" y="712"/>
                  </a:cubicBezTo>
                  <a:cubicBezTo>
                    <a:pt x="247" y="722"/>
                    <a:pt x="254" y="742"/>
                    <a:pt x="254" y="742"/>
                  </a:cubicBezTo>
                  <a:cubicBezTo>
                    <a:pt x="281" y="950"/>
                    <a:pt x="273" y="1142"/>
                    <a:pt x="264" y="1357"/>
                  </a:cubicBezTo>
                  <a:cubicBezTo>
                    <a:pt x="262" y="1404"/>
                    <a:pt x="229" y="1441"/>
                    <a:pt x="215" y="1484"/>
                  </a:cubicBezTo>
                  <a:cubicBezTo>
                    <a:pt x="203" y="1631"/>
                    <a:pt x="218" y="1570"/>
                    <a:pt x="186" y="1669"/>
                  </a:cubicBezTo>
                  <a:cubicBezTo>
                    <a:pt x="178" y="1693"/>
                    <a:pt x="147" y="1705"/>
                    <a:pt x="137" y="1728"/>
                  </a:cubicBezTo>
                  <a:cubicBezTo>
                    <a:pt x="117" y="1773"/>
                    <a:pt x="107" y="1817"/>
                    <a:pt x="98" y="1864"/>
                  </a:cubicBezTo>
                  <a:cubicBezTo>
                    <a:pt x="105" y="1946"/>
                    <a:pt x="97" y="1972"/>
                    <a:pt x="137" y="2030"/>
                  </a:cubicBezTo>
                  <a:cubicBezTo>
                    <a:pt x="159" y="2099"/>
                    <a:pt x="182" y="2167"/>
                    <a:pt x="205" y="2235"/>
                  </a:cubicBezTo>
                  <a:cubicBezTo>
                    <a:pt x="212" y="2255"/>
                    <a:pt x="208" y="2283"/>
                    <a:pt x="225" y="2294"/>
                  </a:cubicBezTo>
                  <a:cubicBezTo>
                    <a:pt x="235" y="2300"/>
                    <a:pt x="243" y="2308"/>
                    <a:pt x="254" y="2313"/>
                  </a:cubicBezTo>
                  <a:cubicBezTo>
                    <a:pt x="273" y="2321"/>
                    <a:pt x="313" y="2333"/>
                    <a:pt x="313" y="2333"/>
                  </a:cubicBezTo>
                  <a:close/>
                </a:path>
              </a:pathLst>
            </a:custGeom>
            <a:noFill/>
            <a:ln w="57240">
              <a:solidFill>
                <a:srgbClr val="800080"/>
              </a:solidFill>
              <a:round/>
              <a:headEnd/>
              <a:tailEnd/>
            </a:ln>
            <a:effectLst>
              <a:outerShdw blurRad="63500" dist="36147" dir="2700000" algn="ctr" rotWithShape="0">
                <a:srgbClr val="000514">
                  <a:alpha val="5002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5437" name="Group 29"/>
          <p:cNvGrpSpPr>
            <a:grpSpLocks/>
          </p:cNvGrpSpPr>
          <p:nvPr/>
        </p:nvGrpSpPr>
        <p:grpSpPr bwMode="auto">
          <a:xfrm>
            <a:off x="644525" y="2122488"/>
            <a:ext cx="7640638" cy="4294187"/>
            <a:chOff x="406" y="1337"/>
            <a:chExt cx="4813" cy="2705"/>
          </a:xfrm>
        </p:grpSpPr>
        <p:sp>
          <p:nvSpPr>
            <p:cNvPr id="145438" name="Line 30"/>
            <p:cNvSpPr>
              <a:spLocks noChangeShapeType="1"/>
            </p:cNvSpPr>
            <p:nvPr/>
          </p:nvSpPr>
          <p:spPr bwMode="auto">
            <a:xfrm>
              <a:off x="3120" y="3576"/>
              <a:ext cx="288" cy="1"/>
            </a:xfrm>
            <a:prstGeom prst="line">
              <a:avLst/>
            </a:prstGeom>
            <a:noFill/>
            <a:ln w="76320">
              <a:solidFill>
                <a:srgbClr val="663300"/>
              </a:solidFill>
              <a:miter lim="800000"/>
              <a:headEnd/>
              <a:tailEnd/>
            </a:ln>
            <a:effectLst>
              <a:outerShdw blurRad="63500" dist="17819" dir="2700000" algn="ctr" rotWithShape="0">
                <a:srgbClr val="000514">
                  <a:alpha val="5002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39" name="Text Box 31"/>
            <p:cNvSpPr txBox="1">
              <a:spLocks noChangeArrowheads="1"/>
            </p:cNvSpPr>
            <p:nvPr/>
          </p:nvSpPr>
          <p:spPr bwMode="auto">
            <a:xfrm>
              <a:off x="3505" y="3429"/>
              <a:ext cx="171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5pPr>
              <a:lvl6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6pPr>
              <a:lvl7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7pPr>
              <a:lvl8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8pPr>
              <a:lvl9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500"/>
                </a:spcBef>
                <a:buFont typeface="Garamond" charset="0"/>
                <a:buNone/>
              </a:pPr>
              <a:r>
                <a:rPr lang="en-GB" sz="2400" b="1">
                  <a:latin typeface="Garamond" charset="0"/>
                </a:rPr>
                <a:t>Hasmonia (100 BC)</a:t>
              </a:r>
            </a:p>
          </p:txBody>
        </p:sp>
        <p:sp>
          <p:nvSpPr>
            <p:cNvPr id="145440" name="Freeform 32"/>
            <p:cNvSpPr>
              <a:spLocks noChangeArrowheads="1"/>
            </p:cNvSpPr>
            <p:nvPr/>
          </p:nvSpPr>
          <p:spPr bwMode="auto">
            <a:xfrm>
              <a:off x="406" y="1337"/>
              <a:ext cx="1498" cy="2705"/>
            </a:xfrm>
            <a:custGeom>
              <a:avLst/>
              <a:gdLst>
                <a:gd name="T0" fmla="*/ 1498 w 1498"/>
                <a:gd name="T1" fmla="*/ 127 h 2705"/>
                <a:gd name="T2" fmla="*/ 1468 w 1498"/>
                <a:gd name="T3" fmla="*/ 10 h 2705"/>
                <a:gd name="T4" fmla="*/ 1439 w 1498"/>
                <a:gd name="T5" fmla="*/ 0 h 2705"/>
                <a:gd name="T6" fmla="*/ 1283 w 1498"/>
                <a:gd name="T7" fmla="*/ 30 h 2705"/>
                <a:gd name="T8" fmla="*/ 1322 w 1498"/>
                <a:gd name="T9" fmla="*/ 206 h 2705"/>
                <a:gd name="T10" fmla="*/ 1342 w 1498"/>
                <a:gd name="T11" fmla="*/ 352 h 2705"/>
                <a:gd name="T12" fmla="*/ 1371 w 1498"/>
                <a:gd name="T13" fmla="*/ 411 h 2705"/>
                <a:gd name="T14" fmla="*/ 1381 w 1498"/>
                <a:gd name="T15" fmla="*/ 821 h 2705"/>
                <a:gd name="T16" fmla="*/ 1390 w 1498"/>
                <a:gd name="T17" fmla="*/ 860 h 2705"/>
                <a:gd name="T18" fmla="*/ 1371 w 1498"/>
                <a:gd name="T19" fmla="*/ 830 h 2705"/>
                <a:gd name="T20" fmla="*/ 1312 w 1498"/>
                <a:gd name="T21" fmla="*/ 811 h 2705"/>
                <a:gd name="T22" fmla="*/ 1234 w 1498"/>
                <a:gd name="T23" fmla="*/ 821 h 2705"/>
                <a:gd name="T24" fmla="*/ 1176 w 1498"/>
                <a:gd name="T25" fmla="*/ 860 h 2705"/>
                <a:gd name="T26" fmla="*/ 1019 w 1498"/>
                <a:gd name="T27" fmla="*/ 928 h 2705"/>
                <a:gd name="T28" fmla="*/ 1000 w 1498"/>
                <a:gd name="T29" fmla="*/ 957 h 2705"/>
                <a:gd name="T30" fmla="*/ 971 w 1498"/>
                <a:gd name="T31" fmla="*/ 977 h 2705"/>
                <a:gd name="T32" fmla="*/ 931 w 1498"/>
                <a:gd name="T33" fmla="*/ 1035 h 2705"/>
                <a:gd name="T34" fmla="*/ 922 w 1498"/>
                <a:gd name="T35" fmla="*/ 1006 h 2705"/>
                <a:gd name="T36" fmla="*/ 834 w 1498"/>
                <a:gd name="T37" fmla="*/ 1035 h 2705"/>
                <a:gd name="T38" fmla="*/ 639 w 1498"/>
                <a:gd name="T39" fmla="*/ 1074 h 2705"/>
                <a:gd name="T40" fmla="*/ 541 w 1498"/>
                <a:gd name="T41" fmla="*/ 1084 h 2705"/>
                <a:gd name="T42" fmla="*/ 346 w 1498"/>
                <a:gd name="T43" fmla="*/ 1143 h 2705"/>
                <a:gd name="T44" fmla="*/ 238 w 1498"/>
                <a:gd name="T45" fmla="*/ 1182 h 2705"/>
                <a:gd name="T46" fmla="*/ 190 w 1498"/>
                <a:gd name="T47" fmla="*/ 1231 h 2705"/>
                <a:gd name="T48" fmla="*/ 111 w 1498"/>
                <a:gd name="T49" fmla="*/ 1289 h 2705"/>
                <a:gd name="T50" fmla="*/ 72 w 1498"/>
                <a:gd name="T51" fmla="*/ 1377 h 2705"/>
                <a:gd name="T52" fmla="*/ 53 w 1498"/>
                <a:gd name="T53" fmla="*/ 1436 h 2705"/>
                <a:gd name="T54" fmla="*/ 43 w 1498"/>
                <a:gd name="T55" fmla="*/ 1465 h 2705"/>
                <a:gd name="T56" fmla="*/ 111 w 1498"/>
                <a:gd name="T57" fmla="*/ 2256 h 2705"/>
                <a:gd name="T58" fmla="*/ 121 w 1498"/>
                <a:gd name="T59" fmla="*/ 2412 h 2705"/>
                <a:gd name="T60" fmla="*/ 150 w 1498"/>
                <a:gd name="T61" fmla="*/ 2480 h 2705"/>
                <a:gd name="T62" fmla="*/ 248 w 1498"/>
                <a:gd name="T63" fmla="*/ 2656 h 2705"/>
                <a:gd name="T64" fmla="*/ 512 w 1498"/>
                <a:gd name="T65" fmla="*/ 2705 h 2705"/>
                <a:gd name="T66" fmla="*/ 853 w 1498"/>
                <a:gd name="T67" fmla="*/ 2666 h 2705"/>
                <a:gd name="T68" fmla="*/ 1185 w 1498"/>
                <a:gd name="T69" fmla="*/ 2675 h 2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98" h="2705">
                  <a:moveTo>
                    <a:pt x="1498" y="127"/>
                  </a:moveTo>
                  <a:cubicBezTo>
                    <a:pt x="1494" y="113"/>
                    <a:pt x="1472" y="16"/>
                    <a:pt x="1468" y="10"/>
                  </a:cubicBezTo>
                  <a:cubicBezTo>
                    <a:pt x="1462" y="1"/>
                    <a:pt x="1449" y="3"/>
                    <a:pt x="1439" y="0"/>
                  </a:cubicBezTo>
                  <a:cubicBezTo>
                    <a:pt x="1385" y="8"/>
                    <a:pt x="1337" y="21"/>
                    <a:pt x="1283" y="30"/>
                  </a:cubicBezTo>
                  <a:cubicBezTo>
                    <a:pt x="1294" y="94"/>
                    <a:pt x="1302" y="146"/>
                    <a:pt x="1322" y="206"/>
                  </a:cubicBezTo>
                  <a:cubicBezTo>
                    <a:pt x="1324" y="226"/>
                    <a:pt x="1327" y="316"/>
                    <a:pt x="1342" y="352"/>
                  </a:cubicBezTo>
                  <a:cubicBezTo>
                    <a:pt x="1398" y="483"/>
                    <a:pt x="1329" y="285"/>
                    <a:pt x="1371" y="411"/>
                  </a:cubicBezTo>
                  <a:cubicBezTo>
                    <a:pt x="1374" y="548"/>
                    <a:pt x="1375" y="684"/>
                    <a:pt x="1381" y="821"/>
                  </a:cubicBezTo>
                  <a:cubicBezTo>
                    <a:pt x="1382" y="834"/>
                    <a:pt x="1400" y="851"/>
                    <a:pt x="1390" y="860"/>
                  </a:cubicBezTo>
                  <a:cubicBezTo>
                    <a:pt x="1381" y="868"/>
                    <a:pt x="1381" y="836"/>
                    <a:pt x="1371" y="830"/>
                  </a:cubicBezTo>
                  <a:cubicBezTo>
                    <a:pt x="1354" y="819"/>
                    <a:pt x="1312" y="811"/>
                    <a:pt x="1312" y="811"/>
                  </a:cubicBezTo>
                  <a:cubicBezTo>
                    <a:pt x="1286" y="814"/>
                    <a:pt x="1259" y="812"/>
                    <a:pt x="1234" y="821"/>
                  </a:cubicBezTo>
                  <a:cubicBezTo>
                    <a:pt x="1212" y="829"/>
                    <a:pt x="1196" y="849"/>
                    <a:pt x="1176" y="860"/>
                  </a:cubicBezTo>
                  <a:cubicBezTo>
                    <a:pt x="1127" y="887"/>
                    <a:pt x="1072" y="910"/>
                    <a:pt x="1019" y="928"/>
                  </a:cubicBezTo>
                  <a:cubicBezTo>
                    <a:pt x="1013" y="938"/>
                    <a:pt x="1008" y="949"/>
                    <a:pt x="1000" y="957"/>
                  </a:cubicBezTo>
                  <a:cubicBezTo>
                    <a:pt x="992" y="965"/>
                    <a:pt x="977" y="967"/>
                    <a:pt x="971" y="977"/>
                  </a:cubicBezTo>
                  <a:cubicBezTo>
                    <a:pt x="923" y="1050"/>
                    <a:pt x="1003" y="989"/>
                    <a:pt x="931" y="1035"/>
                  </a:cubicBezTo>
                  <a:cubicBezTo>
                    <a:pt x="928" y="1025"/>
                    <a:pt x="932" y="1009"/>
                    <a:pt x="922" y="1006"/>
                  </a:cubicBezTo>
                  <a:cubicBezTo>
                    <a:pt x="866" y="990"/>
                    <a:pt x="871" y="1021"/>
                    <a:pt x="834" y="1035"/>
                  </a:cubicBezTo>
                  <a:cubicBezTo>
                    <a:pt x="771" y="1059"/>
                    <a:pt x="706" y="1067"/>
                    <a:pt x="639" y="1074"/>
                  </a:cubicBezTo>
                  <a:cubicBezTo>
                    <a:pt x="599" y="1084"/>
                    <a:pt x="580" y="1097"/>
                    <a:pt x="541" y="1084"/>
                  </a:cubicBezTo>
                  <a:cubicBezTo>
                    <a:pt x="475" y="1098"/>
                    <a:pt x="412" y="1131"/>
                    <a:pt x="346" y="1143"/>
                  </a:cubicBezTo>
                  <a:cubicBezTo>
                    <a:pt x="300" y="1151"/>
                    <a:pt x="276" y="1157"/>
                    <a:pt x="238" y="1182"/>
                  </a:cubicBezTo>
                  <a:cubicBezTo>
                    <a:pt x="190" y="1255"/>
                    <a:pt x="251" y="1170"/>
                    <a:pt x="190" y="1231"/>
                  </a:cubicBezTo>
                  <a:cubicBezTo>
                    <a:pt x="157" y="1264"/>
                    <a:pt x="160" y="1273"/>
                    <a:pt x="111" y="1289"/>
                  </a:cubicBezTo>
                  <a:cubicBezTo>
                    <a:pt x="101" y="1321"/>
                    <a:pt x="83" y="1345"/>
                    <a:pt x="72" y="1377"/>
                  </a:cubicBezTo>
                  <a:cubicBezTo>
                    <a:pt x="66" y="1397"/>
                    <a:pt x="59" y="1416"/>
                    <a:pt x="53" y="1436"/>
                  </a:cubicBezTo>
                  <a:cubicBezTo>
                    <a:pt x="50" y="1446"/>
                    <a:pt x="43" y="1465"/>
                    <a:pt x="43" y="1465"/>
                  </a:cubicBezTo>
                  <a:cubicBezTo>
                    <a:pt x="57" y="2365"/>
                    <a:pt x="0" y="1884"/>
                    <a:pt x="111" y="2256"/>
                  </a:cubicBezTo>
                  <a:cubicBezTo>
                    <a:pt x="114" y="2308"/>
                    <a:pt x="116" y="2360"/>
                    <a:pt x="121" y="2412"/>
                  </a:cubicBezTo>
                  <a:cubicBezTo>
                    <a:pt x="127" y="2469"/>
                    <a:pt x="130" y="2434"/>
                    <a:pt x="150" y="2480"/>
                  </a:cubicBezTo>
                  <a:cubicBezTo>
                    <a:pt x="177" y="2542"/>
                    <a:pt x="186" y="2614"/>
                    <a:pt x="248" y="2656"/>
                  </a:cubicBezTo>
                  <a:cubicBezTo>
                    <a:pt x="303" y="2693"/>
                    <a:pt x="447" y="2697"/>
                    <a:pt x="512" y="2705"/>
                  </a:cubicBezTo>
                  <a:cubicBezTo>
                    <a:pt x="624" y="2698"/>
                    <a:pt x="745" y="2700"/>
                    <a:pt x="853" y="2666"/>
                  </a:cubicBezTo>
                  <a:cubicBezTo>
                    <a:pt x="959" y="2595"/>
                    <a:pt x="1076" y="2675"/>
                    <a:pt x="1185" y="2675"/>
                  </a:cubicBezTo>
                </a:path>
              </a:pathLst>
            </a:custGeom>
            <a:noFill/>
            <a:ln w="57240">
              <a:solidFill>
                <a:srgbClr val="663300"/>
              </a:solidFill>
              <a:round/>
              <a:headEnd/>
              <a:tailEnd/>
            </a:ln>
            <a:effectLst>
              <a:outerShdw blurRad="63500" dist="36147" dir="2700000" algn="ctr" rotWithShape="0">
                <a:srgbClr val="000514">
                  <a:alpha val="5002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5441" name="Group 33"/>
          <p:cNvGrpSpPr>
            <a:grpSpLocks/>
          </p:cNvGrpSpPr>
          <p:nvPr/>
        </p:nvGrpSpPr>
        <p:grpSpPr bwMode="auto">
          <a:xfrm>
            <a:off x="0" y="914400"/>
            <a:ext cx="7943850" cy="5791200"/>
            <a:chOff x="0" y="576"/>
            <a:chExt cx="5004" cy="3648"/>
          </a:xfrm>
        </p:grpSpPr>
        <p:sp>
          <p:nvSpPr>
            <p:cNvPr id="145442" name="Line 34"/>
            <p:cNvSpPr>
              <a:spLocks noChangeShapeType="1"/>
            </p:cNvSpPr>
            <p:nvPr/>
          </p:nvSpPr>
          <p:spPr bwMode="auto">
            <a:xfrm>
              <a:off x="3120" y="4080"/>
              <a:ext cx="288" cy="1"/>
            </a:xfrm>
            <a:prstGeom prst="line">
              <a:avLst/>
            </a:prstGeom>
            <a:noFill/>
            <a:ln w="76320">
              <a:solidFill>
                <a:srgbClr val="000514"/>
              </a:solidFill>
              <a:miter lim="800000"/>
              <a:headEnd/>
              <a:tailEnd/>
            </a:ln>
            <a:effectLst>
              <a:outerShdw blurRad="63500" dist="17819" dir="2700000" algn="ctr" rotWithShape="0">
                <a:srgbClr val="000514">
                  <a:alpha val="5002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443" name="Text Box 35"/>
            <p:cNvSpPr txBox="1">
              <a:spLocks noChangeArrowheads="1"/>
            </p:cNvSpPr>
            <p:nvPr/>
          </p:nvSpPr>
          <p:spPr bwMode="auto">
            <a:xfrm>
              <a:off x="3506" y="3936"/>
              <a:ext cx="149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5pPr>
              <a:lvl6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6pPr>
              <a:lvl7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7pPr>
              <a:lvl8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8pPr>
              <a:lvl9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500"/>
                </a:spcBef>
                <a:buFont typeface="Garamond" charset="0"/>
                <a:buNone/>
              </a:pPr>
              <a:r>
                <a:rPr lang="en-GB" sz="2400" b="1">
                  <a:latin typeface="Garamond" charset="0"/>
                </a:rPr>
                <a:t>Tembok Modern</a:t>
              </a:r>
            </a:p>
          </p:txBody>
        </p:sp>
        <p:sp>
          <p:nvSpPr>
            <p:cNvPr id="145444" name="Freeform 36"/>
            <p:cNvSpPr>
              <a:spLocks noChangeArrowheads="1"/>
            </p:cNvSpPr>
            <p:nvPr/>
          </p:nvSpPr>
          <p:spPr bwMode="auto">
            <a:xfrm>
              <a:off x="0" y="576"/>
              <a:ext cx="2544" cy="3566"/>
            </a:xfrm>
            <a:custGeom>
              <a:avLst/>
              <a:gdLst>
                <a:gd name="T0" fmla="*/ 2390 w 2544"/>
                <a:gd name="T1" fmla="*/ 230 h 3566"/>
                <a:gd name="T2" fmla="*/ 2333 w 2544"/>
                <a:gd name="T3" fmla="*/ 0 h 3566"/>
                <a:gd name="T4" fmla="*/ 2016 w 2544"/>
                <a:gd name="T5" fmla="*/ 67 h 3566"/>
                <a:gd name="T6" fmla="*/ 1747 w 2544"/>
                <a:gd name="T7" fmla="*/ 154 h 3566"/>
                <a:gd name="T8" fmla="*/ 1613 w 2544"/>
                <a:gd name="T9" fmla="*/ 211 h 3566"/>
                <a:gd name="T10" fmla="*/ 1392 w 2544"/>
                <a:gd name="T11" fmla="*/ 298 h 3566"/>
                <a:gd name="T12" fmla="*/ 1046 w 2544"/>
                <a:gd name="T13" fmla="*/ 432 h 3566"/>
                <a:gd name="T14" fmla="*/ 941 w 2544"/>
                <a:gd name="T15" fmla="*/ 566 h 3566"/>
                <a:gd name="T16" fmla="*/ 816 w 2544"/>
                <a:gd name="T17" fmla="*/ 643 h 3566"/>
                <a:gd name="T18" fmla="*/ 643 w 2544"/>
                <a:gd name="T19" fmla="*/ 845 h 3566"/>
                <a:gd name="T20" fmla="*/ 480 w 2544"/>
                <a:gd name="T21" fmla="*/ 989 h 3566"/>
                <a:gd name="T22" fmla="*/ 250 w 2544"/>
                <a:gd name="T23" fmla="*/ 1056 h 3566"/>
                <a:gd name="T24" fmla="*/ 0 w 2544"/>
                <a:gd name="T25" fmla="*/ 1171 h 3566"/>
                <a:gd name="T26" fmla="*/ 115 w 2544"/>
                <a:gd name="T27" fmla="*/ 1450 h 3566"/>
                <a:gd name="T28" fmla="*/ 173 w 2544"/>
                <a:gd name="T29" fmla="*/ 1517 h 3566"/>
                <a:gd name="T30" fmla="*/ 374 w 2544"/>
                <a:gd name="T31" fmla="*/ 1680 h 3566"/>
                <a:gd name="T32" fmla="*/ 518 w 2544"/>
                <a:gd name="T33" fmla="*/ 1930 h 3566"/>
                <a:gd name="T34" fmla="*/ 461 w 2544"/>
                <a:gd name="T35" fmla="*/ 2150 h 3566"/>
                <a:gd name="T36" fmla="*/ 490 w 2544"/>
                <a:gd name="T37" fmla="*/ 2726 h 3566"/>
                <a:gd name="T38" fmla="*/ 566 w 2544"/>
                <a:gd name="T39" fmla="*/ 3283 h 3566"/>
                <a:gd name="T40" fmla="*/ 653 w 2544"/>
                <a:gd name="T41" fmla="*/ 3360 h 3566"/>
                <a:gd name="T42" fmla="*/ 768 w 2544"/>
                <a:gd name="T43" fmla="*/ 3437 h 3566"/>
                <a:gd name="T44" fmla="*/ 1075 w 2544"/>
                <a:gd name="T45" fmla="*/ 3437 h 3566"/>
                <a:gd name="T46" fmla="*/ 1968 w 2544"/>
                <a:gd name="T47" fmla="*/ 3562 h 3566"/>
                <a:gd name="T48" fmla="*/ 2131 w 2544"/>
                <a:gd name="T49" fmla="*/ 3456 h 3566"/>
                <a:gd name="T50" fmla="*/ 2150 w 2544"/>
                <a:gd name="T51" fmla="*/ 3216 h 3566"/>
                <a:gd name="T52" fmla="*/ 2227 w 2544"/>
                <a:gd name="T53" fmla="*/ 2851 h 3566"/>
                <a:gd name="T54" fmla="*/ 2333 w 2544"/>
                <a:gd name="T55" fmla="*/ 2486 h 3566"/>
                <a:gd name="T56" fmla="*/ 2390 w 2544"/>
                <a:gd name="T57" fmla="*/ 2294 h 3566"/>
                <a:gd name="T58" fmla="*/ 2486 w 2544"/>
                <a:gd name="T59" fmla="*/ 2122 h 3566"/>
                <a:gd name="T60" fmla="*/ 2458 w 2544"/>
                <a:gd name="T61" fmla="*/ 1440 h 3566"/>
                <a:gd name="T62" fmla="*/ 2371 w 2544"/>
                <a:gd name="T63" fmla="*/ 883 h 3566"/>
                <a:gd name="T64" fmla="*/ 2390 w 2544"/>
                <a:gd name="T65" fmla="*/ 864 h 3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544" h="3566">
                  <a:moveTo>
                    <a:pt x="2390" y="864"/>
                  </a:moveTo>
                  <a:cubicBezTo>
                    <a:pt x="2323" y="660"/>
                    <a:pt x="2370" y="440"/>
                    <a:pt x="2390" y="230"/>
                  </a:cubicBezTo>
                  <a:cubicBezTo>
                    <a:pt x="2387" y="192"/>
                    <a:pt x="2386" y="153"/>
                    <a:pt x="2381" y="115"/>
                  </a:cubicBezTo>
                  <a:cubicBezTo>
                    <a:pt x="2377" y="86"/>
                    <a:pt x="2344" y="35"/>
                    <a:pt x="2333" y="0"/>
                  </a:cubicBezTo>
                  <a:cubicBezTo>
                    <a:pt x="2291" y="11"/>
                    <a:pt x="2250" y="25"/>
                    <a:pt x="2208" y="38"/>
                  </a:cubicBezTo>
                  <a:cubicBezTo>
                    <a:pt x="2148" y="57"/>
                    <a:pt x="2078" y="49"/>
                    <a:pt x="2016" y="67"/>
                  </a:cubicBezTo>
                  <a:cubicBezTo>
                    <a:pt x="1969" y="80"/>
                    <a:pt x="1924" y="139"/>
                    <a:pt x="1882" y="144"/>
                  </a:cubicBezTo>
                  <a:cubicBezTo>
                    <a:pt x="1837" y="149"/>
                    <a:pt x="1792" y="151"/>
                    <a:pt x="1747" y="154"/>
                  </a:cubicBezTo>
                  <a:cubicBezTo>
                    <a:pt x="1718" y="163"/>
                    <a:pt x="1690" y="173"/>
                    <a:pt x="1661" y="182"/>
                  </a:cubicBezTo>
                  <a:cubicBezTo>
                    <a:pt x="1618" y="227"/>
                    <a:pt x="1669" y="180"/>
                    <a:pt x="1613" y="211"/>
                  </a:cubicBezTo>
                  <a:cubicBezTo>
                    <a:pt x="1501" y="273"/>
                    <a:pt x="1614" y="236"/>
                    <a:pt x="1478" y="269"/>
                  </a:cubicBezTo>
                  <a:cubicBezTo>
                    <a:pt x="1449" y="276"/>
                    <a:pt x="1422" y="292"/>
                    <a:pt x="1392" y="298"/>
                  </a:cubicBezTo>
                  <a:cubicBezTo>
                    <a:pt x="1298" y="316"/>
                    <a:pt x="1204" y="352"/>
                    <a:pt x="1114" y="384"/>
                  </a:cubicBezTo>
                  <a:cubicBezTo>
                    <a:pt x="1092" y="401"/>
                    <a:pt x="1064" y="411"/>
                    <a:pt x="1046" y="432"/>
                  </a:cubicBezTo>
                  <a:cubicBezTo>
                    <a:pt x="1023" y="458"/>
                    <a:pt x="1013" y="494"/>
                    <a:pt x="989" y="518"/>
                  </a:cubicBezTo>
                  <a:cubicBezTo>
                    <a:pt x="973" y="534"/>
                    <a:pt x="941" y="566"/>
                    <a:pt x="941" y="566"/>
                  </a:cubicBezTo>
                  <a:cubicBezTo>
                    <a:pt x="924" y="615"/>
                    <a:pt x="894" y="617"/>
                    <a:pt x="845" y="634"/>
                  </a:cubicBezTo>
                  <a:cubicBezTo>
                    <a:pt x="835" y="637"/>
                    <a:pt x="816" y="643"/>
                    <a:pt x="816" y="643"/>
                  </a:cubicBezTo>
                  <a:cubicBezTo>
                    <a:pt x="764" y="677"/>
                    <a:pt x="742" y="735"/>
                    <a:pt x="691" y="768"/>
                  </a:cubicBezTo>
                  <a:cubicBezTo>
                    <a:pt x="680" y="802"/>
                    <a:pt x="661" y="814"/>
                    <a:pt x="643" y="845"/>
                  </a:cubicBezTo>
                  <a:cubicBezTo>
                    <a:pt x="617" y="890"/>
                    <a:pt x="609" y="934"/>
                    <a:pt x="557" y="950"/>
                  </a:cubicBezTo>
                  <a:cubicBezTo>
                    <a:pt x="532" y="977"/>
                    <a:pt x="511" y="972"/>
                    <a:pt x="480" y="989"/>
                  </a:cubicBezTo>
                  <a:cubicBezTo>
                    <a:pt x="460" y="1000"/>
                    <a:pt x="441" y="1014"/>
                    <a:pt x="422" y="1027"/>
                  </a:cubicBezTo>
                  <a:cubicBezTo>
                    <a:pt x="352" y="1073"/>
                    <a:pt x="413" y="1045"/>
                    <a:pt x="250" y="1056"/>
                  </a:cubicBezTo>
                  <a:cubicBezTo>
                    <a:pt x="235" y="1070"/>
                    <a:pt x="226" y="1090"/>
                    <a:pt x="211" y="1104"/>
                  </a:cubicBezTo>
                  <a:cubicBezTo>
                    <a:pt x="149" y="1159"/>
                    <a:pt x="79" y="1160"/>
                    <a:pt x="0" y="1171"/>
                  </a:cubicBezTo>
                  <a:cubicBezTo>
                    <a:pt x="11" y="1280"/>
                    <a:pt x="8" y="1322"/>
                    <a:pt x="67" y="1411"/>
                  </a:cubicBezTo>
                  <a:cubicBezTo>
                    <a:pt x="78" y="1428"/>
                    <a:pt x="101" y="1435"/>
                    <a:pt x="115" y="1450"/>
                  </a:cubicBezTo>
                  <a:cubicBezTo>
                    <a:pt x="137" y="1512"/>
                    <a:pt x="107" y="1449"/>
                    <a:pt x="154" y="1488"/>
                  </a:cubicBezTo>
                  <a:cubicBezTo>
                    <a:pt x="163" y="1495"/>
                    <a:pt x="166" y="1508"/>
                    <a:pt x="173" y="1517"/>
                  </a:cubicBezTo>
                  <a:cubicBezTo>
                    <a:pt x="216" y="1569"/>
                    <a:pt x="186" y="1526"/>
                    <a:pt x="230" y="1565"/>
                  </a:cubicBezTo>
                  <a:cubicBezTo>
                    <a:pt x="277" y="1606"/>
                    <a:pt x="314" y="1659"/>
                    <a:pt x="374" y="1680"/>
                  </a:cubicBezTo>
                  <a:cubicBezTo>
                    <a:pt x="397" y="1701"/>
                    <a:pt x="419" y="1707"/>
                    <a:pt x="442" y="1728"/>
                  </a:cubicBezTo>
                  <a:cubicBezTo>
                    <a:pt x="454" y="1816"/>
                    <a:pt x="455" y="1864"/>
                    <a:pt x="518" y="1930"/>
                  </a:cubicBezTo>
                  <a:cubicBezTo>
                    <a:pt x="510" y="1990"/>
                    <a:pt x="499" y="2036"/>
                    <a:pt x="480" y="2093"/>
                  </a:cubicBezTo>
                  <a:cubicBezTo>
                    <a:pt x="474" y="2112"/>
                    <a:pt x="467" y="2131"/>
                    <a:pt x="461" y="2150"/>
                  </a:cubicBezTo>
                  <a:cubicBezTo>
                    <a:pt x="458" y="2160"/>
                    <a:pt x="451" y="2179"/>
                    <a:pt x="451" y="2179"/>
                  </a:cubicBezTo>
                  <a:cubicBezTo>
                    <a:pt x="459" y="2362"/>
                    <a:pt x="473" y="2544"/>
                    <a:pt x="490" y="2726"/>
                  </a:cubicBezTo>
                  <a:cubicBezTo>
                    <a:pt x="495" y="2860"/>
                    <a:pt x="493" y="3001"/>
                    <a:pt x="538" y="3130"/>
                  </a:cubicBezTo>
                  <a:cubicBezTo>
                    <a:pt x="546" y="3181"/>
                    <a:pt x="539" y="3239"/>
                    <a:pt x="566" y="3283"/>
                  </a:cubicBezTo>
                  <a:cubicBezTo>
                    <a:pt x="576" y="3299"/>
                    <a:pt x="594" y="3308"/>
                    <a:pt x="605" y="3322"/>
                  </a:cubicBezTo>
                  <a:cubicBezTo>
                    <a:pt x="635" y="3360"/>
                    <a:pt x="608" y="3345"/>
                    <a:pt x="653" y="3360"/>
                  </a:cubicBezTo>
                  <a:cubicBezTo>
                    <a:pt x="720" y="3427"/>
                    <a:pt x="647" y="3363"/>
                    <a:pt x="710" y="3398"/>
                  </a:cubicBezTo>
                  <a:cubicBezTo>
                    <a:pt x="730" y="3409"/>
                    <a:pt x="768" y="3437"/>
                    <a:pt x="768" y="3437"/>
                  </a:cubicBezTo>
                  <a:cubicBezTo>
                    <a:pt x="803" y="3491"/>
                    <a:pt x="826" y="3474"/>
                    <a:pt x="893" y="3466"/>
                  </a:cubicBezTo>
                  <a:cubicBezTo>
                    <a:pt x="951" y="3446"/>
                    <a:pt x="1014" y="3443"/>
                    <a:pt x="1075" y="3437"/>
                  </a:cubicBezTo>
                  <a:cubicBezTo>
                    <a:pt x="1293" y="3442"/>
                    <a:pt x="1459" y="3419"/>
                    <a:pt x="1651" y="3485"/>
                  </a:cubicBezTo>
                  <a:cubicBezTo>
                    <a:pt x="1731" y="3565"/>
                    <a:pt x="1865" y="3556"/>
                    <a:pt x="1968" y="3562"/>
                  </a:cubicBezTo>
                  <a:cubicBezTo>
                    <a:pt x="2063" y="3555"/>
                    <a:pt x="2094" y="3566"/>
                    <a:pt x="2160" y="3523"/>
                  </a:cubicBezTo>
                  <a:cubicBezTo>
                    <a:pt x="2132" y="3417"/>
                    <a:pt x="2170" y="3546"/>
                    <a:pt x="2131" y="3456"/>
                  </a:cubicBezTo>
                  <a:cubicBezTo>
                    <a:pt x="2123" y="3437"/>
                    <a:pt x="2112" y="3398"/>
                    <a:pt x="2112" y="3398"/>
                  </a:cubicBezTo>
                  <a:cubicBezTo>
                    <a:pt x="2124" y="3337"/>
                    <a:pt x="2139" y="3277"/>
                    <a:pt x="2150" y="3216"/>
                  </a:cubicBezTo>
                  <a:cubicBezTo>
                    <a:pt x="2157" y="3128"/>
                    <a:pt x="2147" y="3063"/>
                    <a:pt x="2218" y="3014"/>
                  </a:cubicBezTo>
                  <a:cubicBezTo>
                    <a:pt x="2255" y="2960"/>
                    <a:pt x="2249" y="2913"/>
                    <a:pt x="2227" y="2851"/>
                  </a:cubicBezTo>
                  <a:cubicBezTo>
                    <a:pt x="2234" y="2753"/>
                    <a:pt x="2232" y="2674"/>
                    <a:pt x="2285" y="2592"/>
                  </a:cubicBezTo>
                  <a:cubicBezTo>
                    <a:pt x="2299" y="2548"/>
                    <a:pt x="2303" y="2518"/>
                    <a:pt x="2333" y="2486"/>
                  </a:cubicBezTo>
                  <a:cubicBezTo>
                    <a:pt x="2351" y="2431"/>
                    <a:pt x="2349" y="2382"/>
                    <a:pt x="2381" y="2333"/>
                  </a:cubicBezTo>
                  <a:cubicBezTo>
                    <a:pt x="2384" y="2320"/>
                    <a:pt x="2384" y="2306"/>
                    <a:pt x="2390" y="2294"/>
                  </a:cubicBezTo>
                  <a:cubicBezTo>
                    <a:pt x="2400" y="2273"/>
                    <a:pt x="2429" y="2237"/>
                    <a:pt x="2429" y="2237"/>
                  </a:cubicBezTo>
                  <a:cubicBezTo>
                    <a:pt x="2442" y="2195"/>
                    <a:pt x="2468" y="2161"/>
                    <a:pt x="2486" y="2122"/>
                  </a:cubicBezTo>
                  <a:cubicBezTo>
                    <a:pt x="2508" y="2073"/>
                    <a:pt x="2514" y="2023"/>
                    <a:pt x="2544" y="1978"/>
                  </a:cubicBezTo>
                  <a:cubicBezTo>
                    <a:pt x="2533" y="1802"/>
                    <a:pt x="2511" y="1610"/>
                    <a:pt x="2458" y="1440"/>
                  </a:cubicBezTo>
                  <a:cubicBezTo>
                    <a:pt x="2447" y="1309"/>
                    <a:pt x="2443" y="1181"/>
                    <a:pt x="2400" y="1056"/>
                  </a:cubicBezTo>
                  <a:cubicBezTo>
                    <a:pt x="2391" y="974"/>
                    <a:pt x="2394" y="958"/>
                    <a:pt x="2371" y="883"/>
                  </a:cubicBezTo>
                  <a:cubicBezTo>
                    <a:pt x="2368" y="873"/>
                    <a:pt x="2355" y="861"/>
                    <a:pt x="2362" y="854"/>
                  </a:cubicBezTo>
                  <a:cubicBezTo>
                    <a:pt x="2369" y="847"/>
                    <a:pt x="2381" y="861"/>
                    <a:pt x="2390" y="864"/>
                  </a:cubicBezTo>
                  <a:close/>
                </a:path>
              </a:pathLst>
            </a:custGeom>
            <a:noFill/>
            <a:ln w="57240">
              <a:solidFill>
                <a:srgbClr val="000514"/>
              </a:solidFill>
              <a:round/>
              <a:headEnd/>
              <a:tailEnd/>
            </a:ln>
            <a:effectLst>
              <a:outerShdw blurRad="63500" dist="36147" dir="2700000" algn="ctr" rotWithShape="0">
                <a:srgbClr val="000514">
                  <a:alpha val="5002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5445" name="Group 37"/>
          <p:cNvGrpSpPr>
            <a:grpSpLocks/>
          </p:cNvGrpSpPr>
          <p:nvPr/>
        </p:nvGrpSpPr>
        <p:grpSpPr bwMode="auto">
          <a:xfrm>
            <a:off x="7924800" y="4419600"/>
            <a:ext cx="1446213" cy="989013"/>
            <a:chOff x="4992" y="2784"/>
            <a:chExt cx="911" cy="623"/>
          </a:xfrm>
        </p:grpSpPr>
        <p:sp>
          <p:nvSpPr>
            <p:cNvPr id="145446" name="AutoShape 38"/>
            <p:cNvSpPr>
              <a:spLocks noChangeArrowheads="1"/>
            </p:cNvSpPr>
            <p:nvPr/>
          </p:nvSpPr>
          <p:spPr bwMode="auto">
            <a:xfrm>
              <a:off x="4992" y="2784"/>
              <a:ext cx="912" cy="624"/>
            </a:xfrm>
            <a:prstGeom prst="irregularSeal2">
              <a:avLst/>
            </a:prstGeom>
            <a:solidFill>
              <a:srgbClr val="FF0000"/>
            </a:solidFill>
            <a:ln>
              <a:noFill/>
            </a:ln>
            <a:effectLst>
              <a:outerShdw blurRad="63500" dist="17819" dir="2700000" algn="ctr" rotWithShape="0">
                <a:srgbClr val="000514">
                  <a:alpha val="50027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47" name="Text Box 39"/>
            <p:cNvSpPr txBox="1">
              <a:spLocks noChangeArrowheads="1"/>
            </p:cNvSpPr>
            <p:nvPr/>
          </p:nvSpPr>
          <p:spPr bwMode="auto">
            <a:xfrm>
              <a:off x="5067" y="2976"/>
              <a:ext cx="692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5pPr>
              <a:lvl6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6pPr>
              <a:lvl7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7pPr>
              <a:lvl8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8pPr>
              <a:lvl9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500"/>
                </a:spcBef>
                <a:buFont typeface="Garamond" charset="0"/>
                <a:buNone/>
              </a:pPr>
              <a:r>
                <a:rPr lang="en-GB" sz="2400" b="1">
                  <a:latin typeface="Garamond" charset="0"/>
                </a:rPr>
                <a:t>586 BC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45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5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5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54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54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54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54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54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54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54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54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145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145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145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  <p:tav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5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024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500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0019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5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5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45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5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5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54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36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5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876800" y="0"/>
            <a:ext cx="3429000" cy="792163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Yerusalem</a:t>
            </a:r>
          </a:p>
        </p:txBody>
      </p:sp>
      <p:pic>
        <p:nvPicPr>
          <p:cNvPr id="147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9" b="7841"/>
          <a:stretch>
            <a:fillRect/>
          </a:stretch>
        </p:blipFill>
        <p:spPr bwMode="auto">
          <a:xfrm>
            <a:off x="-76200" y="0"/>
            <a:ext cx="4948238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939" b="784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7460" name="Text Box 4"/>
          <p:cNvSpPr txBox="1">
            <a:spLocks noChangeArrowheads="1"/>
          </p:cNvSpPr>
          <p:nvPr/>
        </p:nvSpPr>
        <p:spPr bwMode="auto">
          <a:xfrm>
            <a:off x="5257800" y="1295400"/>
            <a:ext cx="3581400" cy="314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Font typeface="Garamond" charset="0"/>
              <a:buChar char="•"/>
            </a:pPr>
            <a:r>
              <a:rPr lang="en-GB" sz="3600" b="1">
                <a:latin typeface="Garamond" charset="0"/>
              </a:rPr>
              <a:t>Kekurangan</a:t>
            </a:r>
          </a:p>
          <a:p>
            <a:pPr>
              <a:lnSpc>
                <a:spcPct val="100000"/>
              </a:lnSpc>
              <a:spcBef>
                <a:spcPts val="2250"/>
              </a:spcBef>
              <a:buFont typeface="Garamond" charset="0"/>
              <a:buChar char="•"/>
            </a:pPr>
            <a:r>
              <a:rPr lang="en-GB" sz="3600" b="1">
                <a:latin typeface="Garamond" charset="0"/>
              </a:rPr>
              <a:t>Kelebihan</a:t>
            </a:r>
          </a:p>
          <a:p>
            <a:pPr>
              <a:lnSpc>
                <a:spcPct val="100000"/>
              </a:lnSpc>
              <a:spcBef>
                <a:spcPts val="2250"/>
              </a:spcBef>
              <a:buFont typeface="Garamond" charset="0"/>
              <a:buChar char="•"/>
            </a:pPr>
            <a:r>
              <a:rPr lang="en-GB" sz="3600" b="1">
                <a:latin typeface="Garamond" charset="0"/>
              </a:rPr>
              <a:t>Jalur-jalur</a:t>
            </a:r>
          </a:p>
          <a:p>
            <a:pPr>
              <a:lnSpc>
                <a:spcPct val="100000"/>
              </a:lnSpc>
              <a:spcBef>
                <a:spcPts val="2250"/>
              </a:spcBef>
              <a:buFont typeface="Garamond" charset="0"/>
              <a:buChar char="•"/>
            </a:pPr>
            <a:r>
              <a:rPr lang="en-GB" sz="3600" b="1">
                <a:latin typeface="Garamond" charset="0"/>
              </a:rPr>
              <a:t>Arti pentingnya</a:t>
            </a:r>
          </a:p>
        </p:txBody>
      </p:sp>
      <p:sp>
        <p:nvSpPr>
          <p:cNvPr id="147461" name="Text Box 5"/>
          <p:cNvSpPr txBox="1">
            <a:spLocks noChangeArrowheads="1"/>
          </p:cNvSpPr>
          <p:nvPr/>
        </p:nvSpPr>
        <p:spPr bwMode="auto">
          <a:xfrm>
            <a:off x="5867400" y="44958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1500"/>
              </a:spcBef>
              <a:buFont typeface="Garamond" charset="0"/>
              <a:buChar char="•"/>
            </a:pPr>
            <a:r>
              <a:rPr lang="en-GB" sz="2400" b="1">
                <a:latin typeface="Garamond" charset="0"/>
              </a:rPr>
              <a:t>Yahudi</a:t>
            </a:r>
          </a:p>
        </p:txBody>
      </p:sp>
      <p:sp>
        <p:nvSpPr>
          <p:cNvPr id="147462" name="Text Box 6"/>
          <p:cNvSpPr txBox="1">
            <a:spLocks noChangeArrowheads="1"/>
          </p:cNvSpPr>
          <p:nvPr/>
        </p:nvSpPr>
        <p:spPr bwMode="auto">
          <a:xfrm>
            <a:off x="5867400" y="50292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1500"/>
              </a:spcBef>
              <a:buFont typeface="Garamond" charset="0"/>
              <a:buChar char="•"/>
            </a:pPr>
            <a:r>
              <a:rPr lang="en-GB" sz="2400" b="1">
                <a:latin typeface="Garamond" charset="0"/>
              </a:rPr>
              <a:t>Kristen</a:t>
            </a:r>
          </a:p>
        </p:txBody>
      </p:sp>
      <p:sp>
        <p:nvSpPr>
          <p:cNvPr id="147463" name="Text Box 7"/>
          <p:cNvSpPr txBox="1">
            <a:spLocks noChangeArrowheads="1"/>
          </p:cNvSpPr>
          <p:nvPr/>
        </p:nvSpPr>
        <p:spPr bwMode="auto">
          <a:xfrm>
            <a:off x="5867400" y="60960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1500"/>
              </a:spcBef>
              <a:buFont typeface="Garamond" charset="0"/>
              <a:buChar char="•"/>
            </a:pPr>
            <a:r>
              <a:rPr lang="en-GB" sz="2400" b="1">
                <a:latin typeface="Garamond" charset="0"/>
              </a:rPr>
              <a:t>Semua Bangsa</a:t>
            </a:r>
          </a:p>
        </p:txBody>
      </p:sp>
      <p:sp>
        <p:nvSpPr>
          <p:cNvPr id="147464" name="Text Box 8"/>
          <p:cNvSpPr txBox="1">
            <a:spLocks noChangeArrowheads="1"/>
          </p:cNvSpPr>
          <p:nvPr/>
        </p:nvSpPr>
        <p:spPr bwMode="auto">
          <a:xfrm>
            <a:off x="5867400" y="5562600"/>
            <a:ext cx="20574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1500"/>
              </a:spcBef>
              <a:buFont typeface="Garamond" charset="0"/>
              <a:buChar char="•"/>
            </a:pPr>
            <a:r>
              <a:rPr lang="en-GB" sz="2400" b="1">
                <a:latin typeface="Garamond" charset="0"/>
              </a:rPr>
              <a:t>Muslim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7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.1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7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7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h/1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.01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7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w/1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.01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7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-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  <p:tav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+.4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2"/>
                                          </p:val>
                                        </p:tav>
                                        <p:tav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-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  <p:tav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7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+.4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2"/>
                                          </p:val>
                                        </p:tav>
                                        <p:tav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-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  <p:tav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7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+.4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2"/>
                                          </p:val>
                                        </p:tav>
                                        <p:tav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-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  <p:tav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+.4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2"/>
                                          </p:val>
                                        </p:tav>
                                        <p:tav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705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95800" y="152400"/>
            <a:ext cx="4648200" cy="839788"/>
          </a:xfrm>
          <a:blipFill dpi="0" rotWithShape="0">
            <a:blip r:embed="rId4"/>
            <a:srcRect/>
            <a:tile tx="0" ty="0" sx="100000" sy="100000" flip="none" algn="tl"/>
          </a:blipFill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>
                <a:effectLst>
                  <a:outerShdw blurRad="38100" dist="38100" dir="2700000" algn="tl">
                    <a:srgbClr val="DDDDDD"/>
                  </a:outerShdw>
                </a:effectLst>
              </a:rPr>
              <a:t>Yerusalem Hari ini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Miniatur Kota Daud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31900"/>
            <a:ext cx="7086600" cy="554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Tembok Barat Yahudi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73313"/>
            <a:ext cx="4038600" cy="297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8" y="1600200"/>
            <a:ext cx="2941637" cy="218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191000"/>
            <a:ext cx="3006725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Dikuasai Muslim</a:t>
            </a:r>
          </a:p>
        </p:txBody>
      </p:sp>
      <p:pic>
        <p:nvPicPr>
          <p:cNvPr id="149507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1000"/>
            <a:ext cx="1600200" cy="103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95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54213"/>
            <a:ext cx="4375150" cy="31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9509" name="Text Box 5"/>
          <p:cNvSpPr txBox="1">
            <a:spLocks noChangeArrowheads="1"/>
          </p:cNvSpPr>
          <p:nvPr/>
        </p:nvSpPr>
        <p:spPr bwMode="auto">
          <a:xfrm>
            <a:off x="5105400" y="5240338"/>
            <a:ext cx="3810000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2250"/>
              </a:spcBef>
              <a:buFont typeface="Garamond" charset="0"/>
              <a:buNone/>
            </a:pPr>
            <a:r>
              <a:rPr lang="en-GB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Mesjid Al-Aqsa</a:t>
            </a:r>
          </a:p>
        </p:txBody>
      </p:sp>
      <p:pic>
        <p:nvPicPr>
          <p:cNvPr id="1495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63675"/>
            <a:ext cx="4648200" cy="364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9511" name="Text Box 7"/>
          <p:cNvSpPr txBox="1">
            <a:spLocks noChangeArrowheads="1"/>
          </p:cNvSpPr>
          <p:nvPr/>
        </p:nvSpPr>
        <p:spPr bwMode="auto">
          <a:xfrm>
            <a:off x="304800" y="5240338"/>
            <a:ext cx="4191000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2250"/>
              </a:spcBef>
              <a:buFont typeface="Garamond" charset="0"/>
              <a:buNone/>
            </a:pPr>
            <a:r>
              <a:rPr lang="en-GB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Mesjid Omar</a:t>
            </a:r>
          </a:p>
          <a:p>
            <a:pPr algn="ctr">
              <a:lnSpc>
                <a:spcPct val="100000"/>
              </a:lnSpc>
              <a:spcBef>
                <a:spcPts val="2250"/>
              </a:spcBef>
              <a:buFont typeface="Garamond" charset="0"/>
              <a:buNone/>
            </a:pPr>
            <a:r>
              <a:rPr lang="en-GB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(Kubah batu)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9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9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9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9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20638"/>
            <a:ext cx="9448800" cy="703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0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Bagaimana masa depan Kubah?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 Box 1"/>
          <p:cNvSpPr txBox="1">
            <a:spLocks noChangeArrowheads="1"/>
          </p:cNvSpPr>
          <p:nvPr/>
        </p:nvSpPr>
        <p:spPr bwMode="auto">
          <a:xfrm>
            <a:off x="2286000" y="5715000"/>
            <a:ext cx="274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 eaLnBrk="1" hangingPunct="1">
              <a:lnSpc>
                <a:spcPct val="100000"/>
              </a:lnSpc>
              <a:buClr>
                <a:srgbClr val="E5E5FF"/>
              </a:buClr>
              <a:buFont typeface="Garamond" charset="0"/>
              <a:buNone/>
            </a:pPr>
            <a:r>
              <a:rPr lang="en-GB"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Quiz #1</a:t>
            </a:r>
          </a:p>
        </p:txBody>
      </p:sp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5761038" y="38100"/>
            <a:ext cx="3324225" cy="6683375"/>
          </a:xfrm>
          <a:prstGeom prst="rect">
            <a:avLst/>
          </a:prstGeom>
          <a:solidFill>
            <a:srgbClr val="FFFFCC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just">
              <a:lnSpc>
                <a:spcPct val="100000"/>
              </a:lnSpc>
              <a:buFont typeface="Times New Roman" charset="0"/>
              <a:buNone/>
            </a:pPr>
            <a:r>
              <a:rPr lang="en-GB" b="1">
                <a:latin typeface="Times New Roman" charset="0"/>
                <a:cs typeface="Times New Roman" charset="0"/>
              </a:rPr>
              <a:t>Jaraknya		Mil</a:t>
            </a:r>
          </a:p>
          <a:p>
            <a:pPr algn="just">
              <a:lnSpc>
                <a:spcPct val="100000"/>
              </a:lnSpc>
              <a:buFont typeface="Times New Roman" charset="0"/>
              <a:buNone/>
            </a:pPr>
            <a:r>
              <a:rPr lang="en-GB" b="1">
                <a:latin typeface="Times New Roman" charset="0"/>
                <a:cs typeface="Times New Roman" charset="0"/>
              </a:rPr>
              <a:t>Dari Yerusalem:		</a:t>
            </a:r>
          </a:p>
          <a:p>
            <a:pPr algn="just">
              <a:lnSpc>
                <a:spcPct val="100000"/>
              </a:lnSpc>
              <a:buFont typeface="Times New Roman" charset="0"/>
              <a:buNone/>
            </a:pPr>
            <a:r>
              <a:rPr lang="en-GB">
                <a:latin typeface="Times New Roman" charset="0"/>
                <a:cs typeface="Times New Roman" charset="0"/>
              </a:rPr>
              <a:t>Betania			2</a:t>
            </a:r>
          </a:p>
          <a:p>
            <a:pPr algn="just">
              <a:lnSpc>
                <a:spcPct val="100000"/>
              </a:lnSpc>
              <a:buFont typeface="Times New Roman" charset="0"/>
              <a:buNone/>
            </a:pPr>
            <a:r>
              <a:rPr lang="en-GB">
                <a:latin typeface="Times New Roman" charset="0"/>
                <a:cs typeface="Times New Roman" charset="0"/>
              </a:rPr>
              <a:t>Betlehem			6 </a:t>
            </a:r>
          </a:p>
          <a:p>
            <a:pPr algn="just">
              <a:lnSpc>
                <a:spcPct val="100000"/>
              </a:lnSpc>
              <a:buFont typeface="Times New Roman" charset="0"/>
              <a:buNone/>
            </a:pPr>
            <a:r>
              <a:rPr lang="en-GB">
                <a:latin typeface="Times New Roman" charset="0"/>
                <a:cs typeface="Times New Roman" charset="0"/>
              </a:rPr>
              <a:t>Kaasarea-Filipi		105 </a:t>
            </a:r>
          </a:p>
          <a:p>
            <a:pPr algn="just">
              <a:lnSpc>
                <a:spcPct val="100000"/>
              </a:lnSpc>
              <a:buFont typeface="Times New Roman" charset="0"/>
              <a:buNone/>
            </a:pPr>
            <a:r>
              <a:rPr lang="en-GB">
                <a:latin typeface="Times New Roman" charset="0"/>
                <a:cs typeface="Times New Roman" charset="0"/>
              </a:rPr>
              <a:t>Kana			69 </a:t>
            </a:r>
          </a:p>
          <a:p>
            <a:pPr algn="just">
              <a:lnSpc>
                <a:spcPct val="100000"/>
              </a:lnSpc>
              <a:buFont typeface="Times New Roman" charset="0"/>
              <a:buNone/>
            </a:pPr>
            <a:r>
              <a:rPr lang="en-GB">
                <a:latin typeface="Times New Roman" charset="0"/>
                <a:cs typeface="Times New Roman" charset="0"/>
              </a:rPr>
              <a:t>Kapernaum		85</a:t>
            </a:r>
          </a:p>
          <a:p>
            <a:pPr algn="just">
              <a:lnSpc>
                <a:spcPct val="100000"/>
              </a:lnSpc>
              <a:buFont typeface="Times New Roman" charset="0"/>
              <a:buNone/>
            </a:pPr>
            <a:r>
              <a:rPr lang="en-GB">
                <a:latin typeface="Times New Roman" charset="0"/>
                <a:cs typeface="Times New Roman" charset="0"/>
              </a:rPr>
              <a:t>Emaus 			7 </a:t>
            </a:r>
          </a:p>
          <a:p>
            <a:pPr algn="just">
              <a:lnSpc>
                <a:spcPct val="100000"/>
              </a:lnSpc>
              <a:buFont typeface="Times New Roman" charset="0"/>
              <a:buNone/>
            </a:pPr>
            <a:r>
              <a:rPr lang="en-GB">
                <a:latin typeface="Times New Roman" charset="0"/>
                <a:cs typeface="Times New Roman" charset="0"/>
              </a:rPr>
              <a:t>Yerikho			15 </a:t>
            </a:r>
          </a:p>
          <a:p>
            <a:pPr algn="just">
              <a:lnSpc>
                <a:spcPct val="100000"/>
              </a:lnSpc>
              <a:buFont typeface="Times New Roman" charset="0"/>
              <a:buNone/>
            </a:pPr>
            <a:r>
              <a:rPr lang="en-GB">
                <a:latin typeface="Times New Roman" charset="0"/>
                <a:cs typeface="Times New Roman" charset="0"/>
              </a:rPr>
              <a:t>Yordan			21 </a:t>
            </a:r>
          </a:p>
          <a:p>
            <a:pPr algn="just">
              <a:lnSpc>
                <a:spcPct val="100000"/>
              </a:lnSpc>
              <a:buFont typeface="Times New Roman" charset="0"/>
              <a:buNone/>
            </a:pPr>
            <a:r>
              <a:rPr lang="en-GB">
                <a:latin typeface="Times New Roman" charset="0"/>
                <a:cs typeface="Times New Roman" charset="0"/>
              </a:rPr>
              <a:t>Laut Tengah		40 </a:t>
            </a:r>
          </a:p>
          <a:p>
            <a:pPr algn="just">
              <a:lnSpc>
                <a:spcPct val="100000"/>
              </a:lnSpc>
              <a:buFont typeface="Times New Roman" charset="0"/>
              <a:buNone/>
            </a:pPr>
            <a:r>
              <a:rPr lang="en-GB">
                <a:latin typeface="Times New Roman" charset="0"/>
                <a:cs typeface="Times New Roman" charset="0"/>
              </a:rPr>
              <a:t>Sidon			130 </a:t>
            </a:r>
          </a:p>
          <a:p>
            <a:pPr algn="just">
              <a:lnSpc>
                <a:spcPct val="100000"/>
              </a:lnSpc>
              <a:buFont typeface="Times New Roman" charset="0"/>
              <a:buNone/>
            </a:pPr>
            <a:r>
              <a:rPr lang="en-GB">
                <a:latin typeface="Times New Roman" charset="0"/>
                <a:cs typeface="Times New Roman" charset="0"/>
              </a:rPr>
              <a:t>Sikhar			31 </a:t>
            </a:r>
          </a:p>
          <a:p>
            <a:pPr algn="just">
              <a:lnSpc>
                <a:spcPct val="100000"/>
              </a:lnSpc>
              <a:buFont typeface="Times New Roman" charset="0"/>
              <a:buNone/>
            </a:pPr>
            <a:r>
              <a:rPr lang="en-GB">
                <a:latin typeface="Times New Roman" charset="0"/>
                <a:cs typeface="Times New Roman" charset="0"/>
              </a:rPr>
              <a:t>Tirus			106 </a:t>
            </a:r>
          </a:p>
          <a:p>
            <a:pPr algn="just">
              <a:lnSpc>
                <a:spcPct val="100000"/>
              </a:lnSpc>
              <a:buFont typeface="Times New Roman" charset="0"/>
              <a:buNone/>
            </a:pPr>
            <a:r>
              <a:rPr lang="en-GB">
                <a:latin typeface="Times New Roman" charset="0"/>
                <a:cs typeface="Times New Roman" charset="0"/>
              </a:rPr>
              <a:t>Sarfat			118</a:t>
            </a:r>
          </a:p>
          <a:p>
            <a:pPr algn="just">
              <a:lnSpc>
                <a:spcPct val="100000"/>
              </a:lnSpc>
              <a:buFont typeface="Times New Roman" charset="0"/>
              <a:buNone/>
            </a:pPr>
            <a:r>
              <a:rPr lang="en-GB" b="1">
                <a:latin typeface="Times New Roman" charset="0"/>
                <a:cs typeface="Times New Roman" charset="0"/>
              </a:rPr>
              <a:t>Dari Kapernaum:</a:t>
            </a:r>
          </a:p>
          <a:p>
            <a:pPr algn="just">
              <a:lnSpc>
                <a:spcPct val="100000"/>
              </a:lnSpc>
              <a:buFont typeface="Times New Roman" charset="0"/>
              <a:buNone/>
            </a:pPr>
            <a:r>
              <a:rPr lang="en-GB">
                <a:latin typeface="Times New Roman" charset="0"/>
                <a:cs typeface="Times New Roman" charset="0"/>
              </a:rPr>
              <a:t>Betsaida			6 </a:t>
            </a:r>
          </a:p>
          <a:p>
            <a:pPr algn="just">
              <a:lnSpc>
                <a:spcPct val="100000"/>
              </a:lnSpc>
              <a:buFont typeface="Times New Roman" charset="0"/>
              <a:buNone/>
            </a:pPr>
            <a:r>
              <a:rPr lang="en-GB">
                <a:latin typeface="Times New Roman" charset="0"/>
                <a:cs typeface="Times New Roman" charset="0"/>
              </a:rPr>
              <a:t>Kaisarea-Filipi		27 </a:t>
            </a:r>
          </a:p>
          <a:p>
            <a:pPr algn="just">
              <a:lnSpc>
                <a:spcPct val="100000"/>
              </a:lnSpc>
              <a:buFont typeface="Times New Roman" charset="0"/>
              <a:buNone/>
            </a:pPr>
            <a:r>
              <a:rPr lang="en-GB">
                <a:latin typeface="Times New Roman" charset="0"/>
                <a:cs typeface="Times New Roman" charset="0"/>
              </a:rPr>
              <a:t>Kana			16 </a:t>
            </a:r>
          </a:p>
          <a:p>
            <a:pPr algn="just">
              <a:lnSpc>
                <a:spcPct val="100000"/>
              </a:lnSpc>
              <a:buFont typeface="Times New Roman" charset="0"/>
              <a:buNone/>
            </a:pPr>
            <a:r>
              <a:rPr lang="en-GB">
                <a:latin typeface="Times New Roman" charset="0"/>
                <a:cs typeface="Times New Roman" charset="0"/>
              </a:rPr>
              <a:t>Nain			22 </a:t>
            </a:r>
          </a:p>
          <a:p>
            <a:pPr algn="just">
              <a:lnSpc>
                <a:spcPct val="100000"/>
              </a:lnSpc>
              <a:buFont typeface="Times New Roman" charset="0"/>
              <a:buNone/>
            </a:pPr>
            <a:r>
              <a:rPr lang="en-GB">
                <a:latin typeface="Times New Roman" charset="0"/>
                <a:cs typeface="Times New Roman" charset="0"/>
              </a:rPr>
              <a:t>Laut Tengah		32 </a:t>
            </a:r>
          </a:p>
          <a:p>
            <a:pPr algn="just">
              <a:lnSpc>
                <a:spcPct val="100000"/>
              </a:lnSpc>
              <a:buFont typeface="Times New Roman" charset="0"/>
              <a:buNone/>
            </a:pPr>
            <a:r>
              <a:rPr lang="en-GB">
                <a:latin typeface="Times New Roman" charset="0"/>
                <a:cs typeface="Times New Roman" charset="0"/>
              </a:rPr>
              <a:t>Nazaret			23 </a:t>
            </a:r>
          </a:p>
          <a:p>
            <a:pPr algn="just">
              <a:lnSpc>
                <a:spcPct val="100000"/>
              </a:lnSpc>
              <a:buFont typeface="Times New Roman" charset="0"/>
              <a:buNone/>
            </a:pPr>
            <a:r>
              <a:rPr lang="en-GB">
                <a:latin typeface="Times New Roman" charset="0"/>
                <a:cs typeface="Times New Roman" charset="0"/>
              </a:rPr>
              <a:t>Sarfat			45 </a:t>
            </a:r>
          </a:p>
          <a:p>
            <a:pPr algn="just">
              <a:lnSpc>
                <a:spcPct val="100000"/>
              </a:lnSpc>
              <a:buFont typeface="Times New Roman" charset="0"/>
              <a:buNone/>
            </a:pPr>
            <a:r>
              <a:rPr lang="en-GB">
                <a:latin typeface="Times New Roman" charset="0"/>
                <a:cs typeface="Times New Roman" charset="0"/>
              </a:rPr>
              <a:t>Tirus			37</a:t>
            </a: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0" y="425450"/>
            <a:ext cx="54927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sz="2800" b="1">
                <a:ea typeface="SimSun" charset="0"/>
                <a:cs typeface="SimSun" charset="0"/>
              </a:rPr>
              <a:t>Quiz #1: Semua lokasi geografis di dalam Injil</a:t>
            </a:r>
            <a:endParaRPr lang="en-GB" sz="2800">
              <a:latin typeface="Times New Roman" charset="0"/>
              <a:ea typeface="SimSun" charset="0"/>
              <a:cs typeface="SimSun" charset="0"/>
            </a:endParaRPr>
          </a:p>
        </p:txBody>
      </p:sp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1371600"/>
            <a:ext cx="4364037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5183188" y="0"/>
            <a:ext cx="3333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ctr">
              <a:lnSpc>
                <a:spcPct val="100000"/>
              </a:lnSpc>
              <a:buFont typeface="Times New Roman" charset="0"/>
              <a:buNone/>
            </a:pPr>
            <a:r>
              <a:rPr lang="en-GB" sz="2400">
                <a:latin typeface="Times New Roman" charset="0"/>
              </a:rPr>
              <a:t>2</a:t>
            </a:r>
          </a:p>
        </p:txBody>
      </p:sp>
      <p:sp>
        <p:nvSpPr>
          <p:cNvPr id="61446" name="Line 6"/>
          <p:cNvSpPr>
            <a:spLocks noChangeShapeType="1"/>
          </p:cNvSpPr>
          <p:nvPr/>
        </p:nvSpPr>
        <p:spPr bwMode="auto">
          <a:xfrm>
            <a:off x="5181600" y="4191000"/>
            <a:ext cx="3962400" cy="1588"/>
          </a:xfrm>
          <a:prstGeom prst="line">
            <a:avLst/>
          </a:prstGeom>
          <a:noFill/>
          <a:ln w="57240">
            <a:solidFill>
              <a:srgbClr val="FF0000"/>
            </a:solidFill>
            <a:miter lim="800000"/>
            <a:headEnd/>
            <a:tailEnd/>
          </a:ln>
          <a:effectLst>
            <a:outerShdw blurRad="63500" dist="17819" dir="2700000" algn="ctr" rotWithShape="0">
              <a:srgbClr val="000514">
                <a:alpha val="5002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514"/>
          </a:solidFill>
          <a:ln>
            <a:noFill/>
          </a:ln>
          <a:effectLst>
            <a:outerShdw blurRad="63500" dist="17819" dir="2700000" algn="ctr" rotWithShape="0">
              <a:srgbClr val="000514">
                <a:alpha val="5002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2400" b="1" dirty="0" err="1" smtClean="0"/>
              <a:t>Latar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Belakang</a:t>
            </a:r>
            <a:r>
              <a:rPr lang="en-US" sz="2400" b="1" dirty="0" smtClean="0"/>
              <a:t> Perjanjian </a:t>
            </a:r>
            <a:r>
              <a:rPr lang="en-US" sz="2400" b="1" dirty="0" err="1" smtClean="0"/>
              <a:t>Baru</a:t>
            </a:r>
            <a:r>
              <a:rPr lang="en-US" sz="2400" b="1" dirty="0" smtClean="0"/>
              <a:t>— </a:t>
            </a:r>
            <a:r>
              <a:rPr lang="en-US" sz="2400" b="1" dirty="0" err="1" smtClean="0">
                <a:solidFill>
                  <a:srgbClr val="FFFFFF"/>
                </a:solidFill>
                <a:latin typeface="Arial" charset="0"/>
                <a:ea typeface="MS PGothic" charset="0"/>
              </a:rPr>
              <a:t>BibleStudyDownloads.org</a:t>
            </a:r>
            <a:endParaRPr lang="en-US" sz="900" b="1" dirty="0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69636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Geneva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4000" b="1" smtClean="0">
                <a:solidFill>
                  <a:srgbClr val="FFFFFF"/>
                </a:solidFill>
              </a:rPr>
              <a:t>Dapatkan slide ini tanpa biaya</a:t>
            </a:r>
            <a:endParaRPr lang="en-US" sz="1400" b="1" smtClean="0">
              <a:solidFill>
                <a:srgbClr val="FFFFFF"/>
              </a:solidFill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8322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00200"/>
            <a:ext cx="2444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28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6194"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5394" t="3577" r="2937" b="5619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5943600" y="990600"/>
            <a:ext cx="2819400" cy="1190625"/>
          </a:xfrm>
          <a:prstGeom prst="rect">
            <a:avLst/>
          </a:prstGeom>
          <a:solidFill>
            <a:srgbClr val="003399"/>
          </a:solidFill>
          <a:ln>
            <a:noFill/>
          </a:ln>
          <a:effectLst>
            <a:outerShdw blurRad="63500" dist="17819" dir="2700000" algn="ctr" rotWithShape="0">
              <a:srgbClr val="000514">
                <a:alpha val="5002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Font typeface="Garamond" charset="0"/>
              <a:buNone/>
            </a:pPr>
            <a:r>
              <a:rPr lang="en-GB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PL: Danau Kineret</a:t>
            </a:r>
          </a:p>
        </p:txBody>
      </p:sp>
      <p:sp>
        <p:nvSpPr>
          <p:cNvPr id="122885" name="Text Box 5"/>
          <p:cNvSpPr txBox="1">
            <a:spLocks noChangeArrowheads="1"/>
          </p:cNvSpPr>
          <p:nvPr/>
        </p:nvSpPr>
        <p:spPr bwMode="auto">
          <a:xfrm>
            <a:off x="5791200" y="3397250"/>
            <a:ext cx="2514600" cy="579438"/>
          </a:xfrm>
          <a:prstGeom prst="rect">
            <a:avLst/>
          </a:prstGeom>
          <a:solidFill>
            <a:srgbClr val="003399"/>
          </a:solidFill>
          <a:ln>
            <a:noFill/>
          </a:ln>
          <a:effectLst>
            <a:outerShdw blurRad="63500" dist="17819" dir="2700000" algn="ctr" rotWithShape="0">
              <a:srgbClr val="000514">
                <a:alpha val="5002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Font typeface="Garamond" charset="0"/>
              <a:buNone/>
            </a:pPr>
            <a:r>
              <a:rPr lang="en-GB" sz="32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Sungai Yordan</a:t>
            </a:r>
          </a:p>
        </p:txBody>
      </p:sp>
      <p:sp>
        <p:nvSpPr>
          <p:cNvPr id="122886" name="Text Box 6"/>
          <p:cNvSpPr txBox="1">
            <a:spLocks noChangeArrowheads="1"/>
          </p:cNvSpPr>
          <p:nvPr/>
        </p:nvSpPr>
        <p:spPr bwMode="auto">
          <a:xfrm>
            <a:off x="5943600" y="4921250"/>
            <a:ext cx="1676400" cy="549275"/>
          </a:xfrm>
          <a:prstGeom prst="rect">
            <a:avLst/>
          </a:prstGeom>
          <a:solidFill>
            <a:srgbClr val="003399"/>
          </a:solidFill>
          <a:ln>
            <a:noFill/>
          </a:ln>
          <a:effectLst>
            <a:outerShdw blurRad="63500" dist="17819" dir="2700000" algn="ctr" rotWithShape="0">
              <a:srgbClr val="000514">
                <a:alpha val="5002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Font typeface="Garamond" charset="0"/>
              <a:buNone/>
            </a:pPr>
            <a:r>
              <a:rPr lang="en-GB" sz="30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Laut mati</a:t>
            </a:r>
          </a:p>
        </p:txBody>
      </p:sp>
      <p:sp>
        <p:nvSpPr>
          <p:cNvPr id="122887" name="Freeform 7"/>
          <p:cNvSpPr>
            <a:spLocks noChangeArrowheads="1"/>
          </p:cNvSpPr>
          <p:nvPr/>
        </p:nvSpPr>
        <p:spPr bwMode="auto">
          <a:xfrm>
            <a:off x="5638800" y="1925638"/>
            <a:ext cx="152400" cy="2819400"/>
          </a:xfrm>
          <a:custGeom>
            <a:avLst/>
            <a:gdLst>
              <a:gd name="T0" fmla="*/ 66 w 94"/>
              <a:gd name="T1" fmla="*/ 0 h 1702"/>
              <a:gd name="T2" fmla="*/ 59 w 94"/>
              <a:gd name="T3" fmla="*/ 294 h 1702"/>
              <a:gd name="T4" fmla="*/ 53 w 94"/>
              <a:gd name="T5" fmla="*/ 505 h 1702"/>
              <a:gd name="T6" fmla="*/ 27 w 94"/>
              <a:gd name="T7" fmla="*/ 563 h 1702"/>
              <a:gd name="T8" fmla="*/ 59 w 94"/>
              <a:gd name="T9" fmla="*/ 780 h 1702"/>
              <a:gd name="T10" fmla="*/ 53 w 94"/>
              <a:gd name="T11" fmla="*/ 985 h 1702"/>
              <a:gd name="T12" fmla="*/ 2 w 94"/>
              <a:gd name="T13" fmla="*/ 1158 h 1702"/>
              <a:gd name="T14" fmla="*/ 8 w 94"/>
              <a:gd name="T15" fmla="*/ 1267 h 1702"/>
              <a:gd name="T16" fmla="*/ 34 w 94"/>
              <a:gd name="T17" fmla="*/ 1305 h 1702"/>
              <a:gd name="T18" fmla="*/ 47 w 94"/>
              <a:gd name="T19" fmla="*/ 1324 h 1702"/>
              <a:gd name="T20" fmla="*/ 34 w 94"/>
              <a:gd name="T21" fmla="*/ 1478 h 1702"/>
              <a:gd name="T22" fmla="*/ 40 w 94"/>
              <a:gd name="T23" fmla="*/ 1529 h 1702"/>
              <a:gd name="T24" fmla="*/ 53 w 94"/>
              <a:gd name="T25" fmla="*/ 1548 h 1702"/>
              <a:gd name="T26" fmla="*/ 59 w 94"/>
              <a:gd name="T27" fmla="*/ 1702 h 17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94" h="1702">
                <a:moveTo>
                  <a:pt x="66" y="0"/>
                </a:moveTo>
                <a:cubicBezTo>
                  <a:pt x="78" y="98"/>
                  <a:pt x="94" y="198"/>
                  <a:pt x="59" y="294"/>
                </a:cubicBezTo>
                <a:cubicBezTo>
                  <a:pt x="68" y="359"/>
                  <a:pt x="93" y="446"/>
                  <a:pt x="53" y="505"/>
                </a:cubicBezTo>
                <a:cubicBezTo>
                  <a:pt x="38" y="551"/>
                  <a:pt x="48" y="533"/>
                  <a:pt x="27" y="563"/>
                </a:cubicBezTo>
                <a:cubicBezTo>
                  <a:pt x="3" y="639"/>
                  <a:pt x="45" y="707"/>
                  <a:pt x="59" y="780"/>
                </a:cubicBezTo>
                <a:cubicBezTo>
                  <a:pt x="57" y="848"/>
                  <a:pt x="57" y="917"/>
                  <a:pt x="53" y="985"/>
                </a:cubicBezTo>
                <a:cubicBezTo>
                  <a:pt x="50" y="1042"/>
                  <a:pt x="19" y="1104"/>
                  <a:pt x="2" y="1158"/>
                </a:cubicBezTo>
                <a:cubicBezTo>
                  <a:pt x="4" y="1194"/>
                  <a:pt x="0" y="1231"/>
                  <a:pt x="8" y="1267"/>
                </a:cubicBezTo>
                <a:cubicBezTo>
                  <a:pt x="11" y="1282"/>
                  <a:pt x="25" y="1292"/>
                  <a:pt x="34" y="1305"/>
                </a:cubicBezTo>
                <a:cubicBezTo>
                  <a:pt x="38" y="1311"/>
                  <a:pt x="47" y="1324"/>
                  <a:pt x="47" y="1324"/>
                </a:cubicBezTo>
                <a:cubicBezTo>
                  <a:pt x="63" y="1377"/>
                  <a:pt x="50" y="1428"/>
                  <a:pt x="34" y="1478"/>
                </a:cubicBezTo>
                <a:cubicBezTo>
                  <a:pt x="36" y="1495"/>
                  <a:pt x="36" y="1512"/>
                  <a:pt x="40" y="1529"/>
                </a:cubicBezTo>
                <a:cubicBezTo>
                  <a:pt x="42" y="1536"/>
                  <a:pt x="52" y="1540"/>
                  <a:pt x="53" y="1548"/>
                </a:cubicBezTo>
                <a:cubicBezTo>
                  <a:pt x="59" y="1599"/>
                  <a:pt x="59" y="1702"/>
                  <a:pt x="59" y="1702"/>
                </a:cubicBezTo>
              </a:path>
            </a:pathLst>
          </a:custGeom>
          <a:noFill/>
          <a:ln w="57240">
            <a:solidFill>
              <a:srgbClr val="0099CC"/>
            </a:solidFill>
            <a:round/>
            <a:headEnd/>
            <a:tailEnd/>
          </a:ln>
          <a:effectLst>
            <a:outerShdw blurRad="63500" dist="36147" dir="2700000" algn="ctr" rotWithShape="0">
              <a:srgbClr val="00051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88" name="Freeform 8"/>
          <p:cNvSpPr>
            <a:spLocks noChangeArrowheads="1"/>
          </p:cNvSpPr>
          <p:nvPr/>
        </p:nvSpPr>
        <p:spPr bwMode="auto">
          <a:xfrm>
            <a:off x="5537200" y="1447800"/>
            <a:ext cx="331788" cy="534988"/>
          </a:xfrm>
          <a:custGeom>
            <a:avLst/>
            <a:gdLst>
              <a:gd name="T0" fmla="*/ 110 w 209"/>
              <a:gd name="T1" fmla="*/ 332 h 337"/>
              <a:gd name="T2" fmla="*/ 126 w 209"/>
              <a:gd name="T3" fmla="*/ 335 h 337"/>
              <a:gd name="T4" fmla="*/ 140 w 209"/>
              <a:gd name="T5" fmla="*/ 324 h 337"/>
              <a:gd name="T6" fmla="*/ 165 w 209"/>
              <a:gd name="T7" fmla="*/ 303 h 337"/>
              <a:gd name="T8" fmla="*/ 174 w 209"/>
              <a:gd name="T9" fmla="*/ 294 h 337"/>
              <a:gd name="T10" fmla="*/ 182 w 209"/>
              <a:gd name="T11" fmla="*/ 281 h 337"/>
              <a:gd name="T12" fmla="*/ 184 w 209"/>
              <a:gd name="T13" fmla="*/ 275 h 337"/>
              <a:gd name="T14" fmla="*/ 197 w 209"/>
              <a:gd name="T15" fmla="*/ 218 h 337"/>
              <a:gd name="T16" fmla="*/ 194 w 209"/>
              <a:gd name="T17" fmla="*/ 182 h 337"/>
              <a:gd name="T18" fmla="*/ 201 w 209"/>
              <a:gd name="T19" fmla="*/ 149 h 337"/>
              <a:gd name="T20" fmla="*/ 209 w 209"/>
              <a:gd name="T21" fmla="*/ 84 h 337"/>
              <a:gd name="T22" fmla="*/ 202 w 209"/>
              <a:gd name="T23" fmla="*/ 60 h 337"/>
              <a:gd name="T24" fmla="*/ 194 w 209"/>
              <a:gd name="T25" fmla="*/ 42 h 337"/>
              <a:gd name="T26" fmla="*/ 186 w 209"/>
              <a:gd name="T27" fmla="*/ 30 h 337"/>
              <a:gd name="T28" fmla="*/ 180 w 209"/>
              <a:gd name="T29" fmla="*/ 23 h 337"/>
              <a:gd name="T30" fmla="*/ 146 w 209"/>
              <a:gd name="T31" fmla="*/ 0 h 337"/>
              <a:gd name="T32" fmla="*/ 105 w 209"/>
              <a:gd name="T33" fmla="*/ 13 h 337"/>
              <a:gd name="T34" fmla="*/ 95 w 209"/>
              <a:gd name="T35" fmla="*/ 17 h 337"/>
              <a:gd name="T36" fmla="*/ 86 w 209"/>
              <a:gd name="T37" fmla="*/ 38 h 337"/>
              <a:gd name="T38" fmla="*/ 75 w 209"/>
              <a:gd name="T39" fmla="*/ 45 h 337"/>
              <a:gd name="T40" fmla="*/ 32 w 209"/>
              <a:gd name="T41" fmla="*/ 56 h 337"/>
              <a:gd name="T42" fmla="*/ 23 w 209"/>
              <a:gd name="T43" fmla="*/ 67 h 337"/>
              <a:gd name="T44" fmla="*/ 11 w 209"/>
              <a:gd name="T45" fmla="*/ 81 h 337"/>
              <a:gd name="T46" fmla="*/ 6 w 209"/>
              <a:gd name="T47" fmla="*/ 87 h 337"/>
              <a:gd name="T48" fmla="*/ 0 w 209"/>
              <a:gd name="T49" fmla="*/ 104 h 337"/>
              <a:gd name="T50" fmla="*/ 8 w 209"/>
              <a:gd name="T51" fmla="*/ 133 h 337"/>
              <a:gd name="T52" fmla="*/ 17 w 209"/>
              <a:gd name="T53" fmla="*/ 164 h 337"/>
              <a:gd name="T54" fmla="*/ 26 w 209"/>
              <a:gd name="T55" fmla="*/ 176 h 337"/>
              <a:gd name="T56" fmla="*/ 35 w 209"/>
              <a:gd name="T57" fmla="*/ 188 h 337"/>
              <a:gd name="T58" fmla="*/ 51 w 209"/>
              <a:gd name="T59" fmla="*/ 213 h 337"/>
              <a:gd name="T60" fmla="*/ 62 w 209"/>
              <a:gd name="T61" fmla="*/ 224 h 337"/>
              <a:gd name="T62" fmla="*/ 69 w 209"/>
              <a:gd name="T63" fmla="*/ 231 h 337"/>
              <a:gd name="T64" fmla="*/ 75 w 209"/>
              <a:gd name="T65" fmla="*/ 248 h 337"/>
              <a:gd name="T66" fmla="*/ 80 w 209"/>
              <a:gd name="T67" fmla="*/ 258 h 337"/>
              <a:gd name="T68" fmla="*/ 86 w 209"/>
              <a:gd name="T69" fmla="*/ 272 h 337"/>
              <a:gd name="T70" fmla="*/ 94 w 209"/>
              <a:gd name="T71" fmla="*/ 294 h 337"/>
              <a:gd name="T72" fmla="*/ 100 w 209"/>
              <a:gd name="T73" fmla="*/ 306 h 337"/>
              <a:gd name="T74" fmla="*/ 106 w 209"/>
              <a:gd name="T75" fmla="*/ 321 h 337"/>
              <a:gd name="T76" fmla="*/ 110 w 209"/>
              <a:gd name="T77" fmla="*/ 332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09" h="337">
                <a:moveTo>
                  <a:pt x="110" y="332"/>
                </a:moveTo>
                <a:cubicBezTo>
                  <a:pt x="121" y="336"/>
                  <a:pt x="102" y="337"/>
                  <a:pt x="126" y="335"/>
                </a:cubicBezTo>
                <a:cubicBezTo>
                  <a:pt x="142" y="330"/>
                  <a:pt x="130" y="331"/>
                  <a:pt x="140" y="324"/>
                </a:cubicBezTo>
                <a:cubicBezTo>
                  <a:pt x="144" y="313"/>
                  <a:pt x="156" y="309"/>
                  <a:pt x="165" y="303"/>
                </a:cubicBezTo>
                <a:cubicBezTo>
                  <a:pt x="167" y="300"/>
                  <a:pt x="171" y="296"/>
                  <a:pt x="174" y="294"/>
                </a:cubicBezTo>
                <a:cubicBezTo>
                  <a:pt x="177" y="290"/>
                  <a:pt x="180" y="286"/>
                  <a:pt x="182" y="281"/>
                </a:cubicBezTo>
                <a:cubicBezTo>
                  <a:pt x="183" y="279"/>
                  <a:pt x="184" y="275"/>
                  <a:pt x="184" y="275"/>
                </a:cubicBezTo>
                <a:cubicBezTo>
                  <a:pt x="185" y="244"/>
                  <a:pt x="189" y="242"/>
                  <a:pt x="197" y="218"/>
                </a:cubicBezTo>
                <a:cubicBezTo>
                  <a:pt x="196" y="201"/>
                  <a:pt x="196" y="195"/>
                  <a:pt x="194" y="182"/>
                </a:cubicBezTo>
                <a:cubicBezTo>
                  <a:pt x="195" y="160"/>
                  <a:pt x="196" y="164"/>
                  <a:pt x="201" y="149"/>
                </a:cubicBezTo>
                <a:cubicBezTo>
                  <a:pt x="202" y="122"/>
                  <a:pt x="204" y="108"/>
                  <a:pt x="209" y="84"/>
                </a:cubicBezTo>
                <a:cubicBezTo>
                  <a:pt x="208" y="75"/>
                  <a:pt x="207" y="67"/>
                  <a:pt x="202" y="60"/>
                </a:cubicBezTo>
                <a:cubicBezTo>
                  <a:pt x="201" y="53"/>
                  <a:pt x="200" y="46"/>
                  <a:pt x="194" y="42"/>
                </a:cubicBezTo>
                <a:cubicBezTo>
                  <a:pt x="191" y="38"/>
                  <a:pt x="189" y="33"/>
                  <a:pt x="186" y="30"/>
                </a:cubicBezTo>
                <a:cubicBezTo>
                  <a:pt x="185" y="26"/>
                  <a:pt x="184" y="24"/>
                  <a:pt x="180" y="23"/>
                </a:cubicBezTo>
                <a:cubicBezTo>
                  <a:pt x="173" y="13"/>
                  <a:pt x="159" y="3"/>
                  <a:pt x="146" y="0"/>
                </a:cubicBezTo>
                <a:cubicBezTo>
                  <a:pt x="129" y="1"/>
                  <a:pt x="122" y="11"/>
                  <a:pt x="105" y="13"/>
                </a:cubicBezTo>
                <a:cubicBezTo>
                  <a:pt x="101" y="14"/>
                  <a:pt x="98" y="15"/>
                  <a:pt x="95" y="17"/>
                </a:cubicBezTo>
                <a:cubicBezTo>
                  <a:pt x="90" y="24"/>
                  <a:pt x="90" y="31"/>
                  <a:pt x="86" y="38"/>
                </a:cubicBezTo>
                <a:cubicBezTo>
                  <a:pt x="84" y="42"/>
                  <a:pt x="75" y="45"/>
                  <a:pt x="75" y="45"/>
                </a:cubicBezTo>
                <a:cubicBezTo>
                  <a:pt x="65" y="55"/>
                  <a:pt x="45" y="54"/>
                  <a:pt x="32" y="56"/>
                </a:cubicBezTo>
                <a:cubicBezTo>
                  <a:pt x="30" y="61"/>
                  <a:pt x="28" y="65"/>
                  <a:pt x="23" y="67"/>
                </a:cubicBezTo>
                <a:cubicBezTo>
                  <a:pt x="20" y="71"/>
                  <a:pt x="16" y="79"/>
                  <a:pt x="11" y="81"/>
                </a:cubicBezTo>
                <a:cubicBezTo>
                  <a:pt x="8" y="90"/>
                  <a:pt x="13" y="76"/>
                  <a:pt x="6" y="87"/>
                </a:cubicBezTo>
                <a:cubicBezTo>
                  <a:pt x="3" y="92"/>
                  <a:pt x="3" y="99"/>
                  <a:pt x="0" y="104"/>
                </a:cubicBezTo>
                <a:cubicBezTo>
                  <a:pt x="1" y="112"/>
                  <a:pt x="0" y="127"/>
                  <a:pt x="8" y="133"/>
                </a:cubicBezTo>
                <a:cubicBezTo>
                  <a:pt x="9" y="145"/>
                  <a:pt x="8" y="155"/>
                  <a:pt x="17" y="164"/>
                </a:cubicBezTo>
                <a:cubicBezTo>
                  <a:pt x="18" y="168"/>
                  <a:pt x="23" y="173"/>
                  <a:pt x="26" y="176"/>
                </a:cubicBezTo>
                <a:cubicBezTo>
                  <a:pt x="28" y="183"/>
                  <a:pt x="28" y="186"/>
                  <a:pt x="35" y="188"/>
                </a:cubicBezTo>
                <a:cubicBezTo>
                  <a:pt x="36" y="191"/>
                  <a:pt x="47" y="212"/>
                  <a:pt x="51" y="213"/>
                </a:cubicBezTo>
                <a:cubicBezTo>
                  <a:pt x="54" y="217"/>
                  <a:pt x="58" y="221"/>
                  <a:pt x="62" y="224"/>
                </a:cubicBezTo>
                <a:cubicBezTo>
                  <a:pt x="63" y="227"/>
                  <a:pt x="69" y="231"/>
                  <a:pt x="69" y="231"/>
                </a:cubicBezTo>
                <a:cubicBezTo>
                  <a:pt x="71" y="237"/>
                  <a:pt x="73" y="242"/>
                  <a:pt x="75" y="248"/>
                </a:cubicBezTo>
                <a:cubicBezTo>
                  <a:pt x="76" y="252"/>
                  <a:pt x="80" y="258"/>
                  <a:pt x="80" y="258"/>
                </a:cubicBezTo>
                <a:cubicBezTo>
                  <a:pt x="81" y="264"/>
                  <a:pt x="82" y="268"/>
                  <a:pt x="86" y="272"/>
                </a:cubicBezTo>
                <a:cubicBezTo>
                  <a:pt x="89" y="280"/>
                  <a:pt x="92" y="287"/>
                  <a:pt x="94" y="294"/>
                </a:cubicBezTo>
                <a:cubicBezTo>
                  <a:pt x="95" y="298"/>
                  <a:pt x="100" y="306"/>
                  <a:pt x="100" y="306"/>
                </a:cubicBezTo>
                <a:cubicBezTo>
                  <a:pt x="101" y="314"/>
                  <a:pt x="98" y="319"/>
                  <a:pt x="106" y="321"/>
                </a:cubicBezTo>
                <a:cubicBezTo>
                  <a:pt x="107" y="323"/>
                  <a:pt x="110" y="329"/>
                  <a:pt x="110" y="332"/>
                </a:cubicBezTo>
                <a:close/>
              </a:path>
            </a:pathLst>
          </a:custGeom>
          <a:solidFill>
            <a:srgbClr val="0099CC"/>
          </a:solidFill>
          <a:ln w="9360">
            <a:solidFill>
              <a:srgbClr val="000514"/>
            </a:solidFill>
            <a:round/>
            <a:headEnd/>
            <a:tailEnd/>
          </a:ln>
          <a:effectLst>
            <a:outerShdw blurRad="63500" dist="36147" dir="2700000" algn="ctr" rotWithShape="0">
              <a:srgbClr val="000514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89" name="Freeform 9"/>
          <p:cNvSpPr>
            <a:spLocks noChangeArrowheads="1"/>
          </p:cNvSpPr>
          <p:nvPr/>
        </p:nvSpPr>
        <p:spPr bwMode="auto">
          <a:xfrm>
            <a:off x="5176838" y="4702175"/>
            <a:ext cx="652462" cy="2097088"/>
          </a:xfrm>
          <a:custGeom>
            <a:avLst/>
            <a:gdLst>
              <a:gd name="T0" fmla="*/ 253 w 411"/>
              <a:gd name="T1" fmla="*/ 5 h 1321"/>
              <a:gd name="T2" fmla="*/ 201 w 411"/>
              <a:gd name="T3" fmla="*/ 59 h 1321"/>
              <a:gd name="T4" fmla="*/ 189 w 411"/>
              <a:gd name="T5" fmla="*/ 75 h 1321"/>
              <a:gd name="T6" fmla="*/ 153 w 411"/>
              <a:gd name="T7" fmla="*/ 126 h 1321"/>
              <a:gd name="T8" fmla="*/ 121 w 411"/>
              <a:gd name="T9" fmla="*/ 225 h 1321"/>
              <a:gd name="T10" fmla="*/ 77 w 411"/>
              <a:gd name="T11" fmla="*/ 302 h 1321"/>
              <a:gd name="T12" fmla="*/ 73 w 411"/>
              <a:gd name="T13" fmla="*/ 421 h 1321"/>
              <a:gd name="T14" fmla="*/ 48 w 411"/>
              <a:gd name="T15" fmla="*/ 625 h 1321"/>
              <a:gd name="T16" fmla="*/ 61 w 411"/>
              <a:gd name="T17" fmla="*/ 715 h 1321"/>
              <a:gd name="T18" fmla="*/ 25 w 411"/>
              <a:gd name="T19" fmla="*/ 971 h 1321"/>
              <a:gd name="T20" fmla="*/ 35 w 411"/>
              <a:gd name="T21" fmla="*/ 1109 h 1321"/>
              <a:gd name="T22" fmla="*/ 64 w 411"/>
              <a:gd name="T23" fmla="*/ 1166 h 1321"/>
              <a:gd name="T24" fmla="*/ 93 w 411"/>
              <a:gd name="T25" fmla="*/ 1281 h 1321"/>
              <a:gd name="T26" fmla="*/ 243 w 411"/>
              <a:gd name="T27" fmla="*/ 1317 h 1321"/>
              <a:gd name="T28" fmla="*/ 272 w 411"/>
              <a:gd name="T29" fmla="*/ 1256 h 1321"/>
              <a:gd name="T30" fmla="*/ 288 w 411"/>
              <a:gd name="T31" fmla="*/ 1208 h 1321"/>
              <a:gd name="T32" fmla="*/ 259 w 411"/>
              <a:gd name="T33" fmla="*/ 1185 h 1321"/>
              <a:gd name="T34" fmla="*/ 281 w 411"/>
              <a:gd name="T35" fmla="*/ 1160 h 1321"/>
              <a:gd name="T36" fmla="*/ 297 w 411"/>
              <a:gd name="T37" fmla="*/ 1093 h 1321"/>
              <a:gd name="T38" fmla="*/ 272 w 411"/>
              <a:gd name="T39" fmla="*/ 1077 h 1321"/>
              <a:gd name="T40" fmla="*/ 214 w 411"/>
              <a:gd name="T41" fmla="*/ 1038 h 1321"/>
              <a:gd name="T42" fmla="*/ 160 w 411"/>
              <a:gd name="T43" fmla="*/ 997 h 1321"/>
              <a:gd name="T44" fmla="*/ 131 w 411"/>
              <a:gd name="T45" fmla="*/ 977 h 1321"/>
              <a:gd name="T46" fmla="*/ 185 w 411"/>
              <a:gd name="T47" fmla="*/ 894 h 1321"/>
              <a:gd name="T48" fmla="*/ 227 w 411"/>
              <a:gd name="T49" fmla="*/ 830 h 1321"/>
              <a:gd name="T50" fmla="*/ 253 w 411"/>
              <a:gd name="T51" fmla="*/ 789 h 1321"/>
              <a:gd name="T52" fmla="*/ 249 w 411"/>
              <a:gd name="T53" fmla="*/ 840 h 1321"/>
              <a:gd name="T54" fmla="*/ 275 w 411"/>
              <a:gd name="T55" fmla="*/ 885 h 1321"/>
              <a:gd name="T56" fmla="*/ 320 w 411"/>
              <a:gd name="T57" fmla="*/ 747 h 1321"/>
              <a:gd name="T58" fmla="*/ 371 w 411"/>
              <a:gd name="T59" fmla="*/ 561 h 1321"/>
              <a:gd name="T60" fmla="*/ 326 w 411"/>
              <a:gd name="T61" fmla="*/ 475 h 1321"/>
              <a:gd name="T62" fmla="*/ 361 w 411"/>
              <a:gd name="T63" fmla="*/ 193 h 1321"/>
              <a:gd name="T64" fmla="*/ 393 w 411"/>
              <a:gd name="T65" fmla="*/ 149 h 1321"/>
              <a:gd name="T66" fmla="*/ 342 w 411"/>
              <a:gd name="T67" fmla="*/ 27 h 1321"/>
              <a:gd name="T68" fmla="*/ 317 w 411"/>
              <a:gd name="T69" fmla="*/ 14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11" h="1321">
                <a:moveTo>
                  <a:pt x="333" y="8"/>
                </a:moveTo>
                <a:cubicBezTo>
                  <a:pt x="302" y="6"/>
                  <a:pt x="281" y="0"/>
                  <a:pt x="253" y="5"/>
                </a:cubicBezTo>
                <a:cubicBezTo>
                  <a:pt x="238" y="14"/>
                  <a:pt x="228" y="31"/>
                  <a:pt x="214" y="43"/>
                </a:cubicBezTo>
                <a:cubicBezTo>
                  <a:pt x="206" y="76"/>
                  <a:pt x="218" y="42"/>
                  <a:pt x="201" y="59"/>
                </a:cubicBezTo>
                <a:cubicBezTo>
                  <a:pt x="199" y="61"/>
                  <a:pt x="200" y="66"/>
                  <a:pt x="198" y="69"/>
                </a:cubicBezTo>
                <a:cubicBezTo>
                  <a:pt x="196" y="72"/>
                  <a:pt x="192" y="73"/>
                  <a:pt x="189" y="75"/>
                </a:cubicBezTo>
                <a:cubicBezTo>
                  <a:pt x="184" y="87"/>
                  <a:pt x="178" y="89"/>
                  <a:pt x="169" y="97"/>
                </a:cubicBezTo>
                <a:cubicBezTo>
                  <a:pt x="165" y="109"/>
                  <a:pt x="158" y="115"/>
                  <a:pt x="153" y="126"/>
                </a:cubicBezTo>
                <a:cubicBezTo>
                  <a:pt x="152" y="153"/>
                  <a:pt x="160" y="183"/>
                  <a:pt x="147" y="206"/>
                </a:cubicBezTo>
                <a:cubicBezTo>
                  <a:pt x="142" y="215"/>
                  <a:pt x="121" y="225"/>
                  <a:pt x="121" y="225"/>
                </a:cubicBezTo>
                <a:cubicBezTo>
                  <a:pt x="107" y="248"/>
                  <a:pt x="115" y="240"/>
                  <a:pt x="102" y="251"/>
                </a:cubicBezTo>
                <a:cubicBezTo>
                  <a:pt x="98" y="270"/>
                  <a:pt x="83" y="283"/>
                  <a:pt x="77" y="302"/>
                </a:cubicBezTo>
                <a:cubicBezTo>
                  <a:pt x="86" y="348"/>
                  <a:pt x="90" y="302"/>
                  <a:pt x="83" y="389"/>
                </a:cubicBezTo>
                <a:cubicBezTo>
                  <a:pt x="82" y="400"/>
                  <a:pt x="73" y="421"/>
                  <a:pt x="73" y="421"/>
                </a:cubicBezTo>
                <a:cubicBezTo>
                  <a:pt x="71" y="468"/>
                  <a:pt x="71" y="475"/>
                  <a:pt x="64" y="510"/>
                </a:cubicBezTo>
                <a:cubicBezTo>
                  <a:pt x="63" y="542"/>
                  <a:pt x="69" y="594"/>
                  <a:pt x="48" y="625"/>
                </a:cubicBezTo>
                <a:cubicBezTo>
                  <a:pt x="45" y="636"/>
                  <a:pt x="41" y="646"/>
                  <a:pt x="38" y="657"/>
                </a:cubicBezTo>
                <a:cubicBezTo>
                  <a:pt x="41" y="688"/>
                  <a:pt x="40" y="697"/>
                  <a:pt x="61" y="715"/>
                </a:cubicBezTo>
                <a:cubicBezTo>
                  <a:pt x="60" y="779"/>
                  <a:pt x="59" y="843"/>
                  <a:pt x="57" y="907"/>
                </a:cubicBezTo>
                <a:cubicBezTo>
                  <a:pt x="56" y="925"/>
                  <a:pt x="39" y="962"/>
                  <a:pt x="25" y="971"/>
                </a:cubicBezTo>
                <a:cubicBezTo>
                  <a:pt x="22" y="982"/>
                  <a:pt x="16" y="989"/>
                  <a:pt x="13" y="1000"/>
                </a:cubicBezTo>
                <a:cubicBezTo>
                  <a:pt x="16" y="1103"/>
                  <a:pt x="0" y="1068"/>
                  <a:pt x="35" y="1109"/>
                </a:cubicBezTo>
                <a:cubicBezTo>
                  <a:pt x="39" y="1120"/>
                  <a:pt x="39" y="1129"/>
                  <a:pt x="48" y="1137"/>
                </a:cubicBezTo>
                <a:cubicBezTo>
                  <a:pt x="52" y="1149"/>
                  <a:pt x="57" y="1156"/>
                  <a:pt x="64" y="1166"/>
                </a:cubicBezTo>
                <a:cubicBezTo>
                  <a:pt x="69" y="1183"/>
                  <a:pt x="76" y="1200"/>
                  <a:pt x="80" y="1217"/>
                </a:cubicBezTo>
                <a:cubicBezTo>
                  <a:pt x="81" y="1240"/>
                  <a:pt x="75" y="1266"/>
                  <a:pt x="93" y="1281"/>
                </a:cubicBezTo>
                <a:cubicBezTo>
                  <a:pt x="98" y="1299"/>
                  <a:pt x="101" y="1313"/>
                  <a:pt x="121" y="1320"/>
                </a:cubicBezTo>
                <a:cubicBezTo>
                  <a:pt x="162" y="1319"/>
                  <a:pt x="203" y="1321"/>
                  <a:pt x="243" y="1317"/>
                </a:cubicBezTo>
                <a:cubicBezTo>
                  <a:pt x="248" y="1317"/>
                  <a:pt x="245" y="1301"/>
                  <a:pt x="249" y="1275"/>
                </a:cubicBezTo>
                <a:cubicBezTo>
                  <a:pt x="251" y="1262"/>
                  <a:pt x="262" y="1262"/>
                  <a:pt x="272" y="1256"/>
                </a:cubicBezTo>
                <a:cubicBezTo>
                  <a:pt x="280" y="1243"/>
                  <a:pt x="287" y="1247"/>
                  <a:pt x="291" y="1233"/>
                </a:cubicBezTo>
                <a:cubicBezTo>
                  <a:pt x="290" y="1225"/>
                  <a:pt x="294" y="1214"/>
                  <a:pt x="288" y="1208"/>
                </a:cubicBezTo>
                <a:cubicBezTo>
                  <a:pt x="283" y="1202"/>
                  <a:pt x="271" y="1210"/>
                  <a:pt x="265" y="1205"/>
                </a:cubicBezTo>
                <a:cubicBezTo>
                  <a:pt x="260" y="1201"/>
                  <a:pt x="259" y="1185"/>
                  <a:pt x="259" y="1185"/>
                </a:cubicBezTo>
                <a:cubicBezTo>
                  <a:pt x="267" y="1161"/>
                  <a:pt x="253" y="1194"/>
                  <a:pt x="278" y="1173"/>
                </a:cubicBezTo>
                <a:cubicBezTo>
                  <a:pt x="281" y="1170"/>
                  <a:pt x="280" y="1164"/>
                  <a:pt x="281" y="1160"/>
                </a:cubicBezTo>
                <a:cubicBezTo>
                  <a:pt x="285" y="1147"/>
                  <a:pt x="290" y="1141"/>
                  <a:pt x="301" y="1134"/>
                </a:cubicBezTo>
                <a:cubicBezTo>
                  <a:pt x="300" y="1120"/>
                  <a:pt x="302" y="1106"/>
                  <a:pt x="297" y="1093"/>
                </a:cubicBezTo>
                <a:cubicBezTo>
                  <a:pt x="296" y="1089"/>
                  <a:pt x="288" y="1092"/>
                  <a:pt x="285" y="1089"/>
                </a:cubicBezTo>
                <a:cubicBezTo>
                  <a:pt x="264" y="1072"/>
                  <a:pt x="299" y="1086"/>
                  <a:pt x="272" y="1077"/>
                </a:cubicBezTo>
                <a:cubicBezTo>
                  <a:pt x="258" y="1063"/>
                  <a:pt x="254" y="1064"/>
                  <a:pt x="233" y="1061"/>
                </a:cubicBezTo>
                <a:cubicBezTo>
                  <a:pt x="229" y="1049"/>
                  <a:pt x="223" y="1047"/>
                  <a:pt x="214" y="1038"/>
                </a:cubicBezTo>
                <a:cubicBezTo>
                  <a:pt x="208" y="1019"/>
                  <a:pt x="196" y="1016"/>
                  <a:pt x="179" y="1009"/>
                </a:cubicBezTo>
                <a:cubicBezTo>
                  <a:pt x="173" y="1004"/>
                  <a:pt x="164" y="1003"/>
                  <a:pt x="160" y="997"/>
                </a:cubicBezTo>
                <a:cubicBezTo>
                  <a:pt x="157" y="993"/>
                  <a:pt x="160" y="987"/>
                  <a:pt x="157" y="984"/>
                </a:cubicBezTo>
                <a:cubicBezTo>
                  <a:pt x="151" y="977"/>
                  <a:pt x="140" y="979"/>
                  <a:pt x="131" y="977"/>
                </a:cubicBezTo>
                <a:cubicBezTo>
                  <a:pt x="128" y="974"/>
                  <a:pt x="122" y="972"/>
                  <a:pt x="121" y="968"/>
                </a:cubicBezTo>
                <a:cubicBezTo>
                  <a:pt x="115" y="942"/>
                  <a:pt x="164" y="901"/>
                  <a:pt x="185" y="894"/>
                </a:cubicBezTo>
                <a:cubicBezTo>
                  <a:pt x="204" y="877"/>
                  <a:pt x="199" y="858"/>
                  <a:pt x="211" y="843"/>
                </a:cubicBezTo>
                <a:cubicBezTo>
                  <a:pt x="215" y="838"/>
                  <a:pt x="223" y="835"/>
                  <a:pt x="227" y="830"/>
                </a:cubicBezTo>
                <a:cubicBezTo>
                  <a:pt x="231" y="817"/>
                  <a:pt x="237" y="802"/>
                  <a:pt x="249" y="798"/>
                </a:cubicBezTo>
                <a:cubicBezTo>
                  <a:pt x="250" y="795"/>
                  <a:pt x="250" y="790"/>
                  <a:pt x="253" y="789"/>
                </a:cubicBezTo>
                <a:cubicBezTo>
                  <a:pt x="256" y="788"/>
                  <a:pt x="261" y="789"/>
                  <a:pt x="262" y="792"/>
                </a:cubicBezTo>
                <a:cubicBezTo>
                  <a:pt x="265" y="810"/>
                  <a:pt x="261" y="828"/>
                  <a:pt x="249" y="840"/>
                </a:cubicBezTo>
                <a:cubicBezTo>
                  <a:pt x="244" y="854"/>
                  <a:pt x="239" y="865"/>
                  <a:pt x="233" y="878"/>
                </a:cubicBezTo>
                <a:cubicBezTo>
                  <a:pt x="247" y="892"/>
                  <a:pt x="253" y="888"/>
                  <a:pt x="275" y="885"/>
                </a:cubicBezTo>
                <a:cubicBezTo>
                  <a:pt x="277" y="870"/>
                  <a:pt x="276" y="853"/>
                  <a:pt x="288" y="843"/>
                </a:cubicBezTo>
                <a:cubicBezTo>
                  <a:pt x="298" y="811"/>
                  <a:pt x="310" y="779"/>
                  <a:pt x="320" y="747"/>
                </a:cubicBezTo>
                <a:cubicBezTo>
                  <a:pt x="324" y="695"/>
                  <a:pt x="330" y="635"/>
                  <a:pt x="352" y="587"/>
                </a:cubicBezTo>
                <a:cubicBezTo>
                  <a:pt x="357" y="577"/>
                  <a:pt x="365" y="571"/>
                  <a:pt x="371" y="561"/>
                </a:cubicBezTo>
                <a:cubicBezTo>
                  <a:pt x="367" y="526"/>
                  <a:pt x="365" y="533"/>
                  <a:pt x="345" y="513"/>
                </a:cubicBezTo>
                <a:cubicBezTo>
                  <a:pt x="341" y="497"/>
                  <a:pt x="339" y="486"/>
                  <a:pt x="326" y="475"/>
                </a:cubicBezTo>
                <a:cubicBezTo>
                  <a:pt x="312" y="427"/>
                  <a:pt x="295" y="313"/>
                  <a:pt x="355" y="289"/>
                </a:cubicBezTo>
                <a:cubicBezTo>
                  <a:pt x="368" y="251"/>
                  <a:pt x="353" y="296"/>
                  <a:pt x="361" y="193"/>
                </a:cubicBezTo>
                <a:cubicBezTo>
                  <a:pt x="362" y="179"/>
                  <a:pt x="375" y="167"/>
                  <a:pt x="384" y="158"/>
                </a:cubicBezTo>
                <a:cubicBezTo>
                  <a:pt x="387" y="155"/>
                  <a:pt x="393" y="149"/>
                  <a:pt x="393" y="149"/>
                </a:cubicBezTo>
                <a:cubicBezTo>
                  <a:pt x="398" y="136"/>
                  <a:pt x="394" y="133"/>
                  <a:pt x="390" y="120"/>
                </a:cubicBezTo>
                <a:cubicBezTo>
                  <a:pt x="387" y="23"/>
                  <a:pt x="411" y="33"/>
                  <a:pt x="342" y="27"/>
                </a:cubicBezTo>
                <a:cubicBezTo>
                  <a:pt x="318" y="19"/>
                  <a:pt x="347" y="30"/>
                  <a:pt x="326" y="17"/>
                </a:cubicBezTo>
                <a:cubicBezTo>
                  <a:pt x="323" y="15"/>
                  <a:pt x="315" y="16"/>
                  <a:pt x="317" y="14"/>
                </a:cubicBezTo>
                <a:cubicBezTo>
                  <a:pt x="320" y="10"/>
                  <a:pt x="328" y="10"/>
                  <a:pt x="333" y="8"/>
                </a:cubicBezTo>
                <a:close/>
              </a:path>
            </a:pathLst>
          </a:custGeom>
          <a:solidFill>
            <a:srgbClr val="0099CC"/>
          </a:solidFill>
          <a:ln w="28440">
            <a:solidFill>
              <a:srgbClr val="000514"/>
            </a:solidFill>
            <a:round/>
            <a:headEnd/>
            <a:tailEnd/>
          </a:ln>
          <a:effectLst>
            <a:outerShdw blurRad="63500" dist="36147" dir="2700000" algn="ctr" rotWithShape="0">
              <a:srgbClr val="000514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90" name="AutoShape 10"/>
          <p:cNvSpPr>
            <a:spLocks noChangeArrowheads="1"/>
          </p:cNvSpPr>
          <p:nvPr/>
        </p:nvSpPr>
        <p:spPr bwMode="auto">
          <a:xfrm flipH="1">
            <a:off x="2894013" y="2743200"/>
            <a:ext cx="2209800" cy="1828800"/>
          </a:xfrm>
          <a:prstGeom prst="wedgeRoundRectCallout">
            <a:avLst>
              <a:gd name="adj1" fmla="val -76583"/>
              <a:gd name="adj2" fmla="val 39407"/>
              <a:gd name="adj3" fmla="val 16667"/>
            </a:avLst>
          </a:prstGeom>
          <a:solidFill>
            <a:srgbClr val="CCFF99"/>
          </a:solidFill>
          <a:ln w="57240">
            <a:solidFill>
              <a:srgbClr val="00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91" name="Freeform 11"/>
          <p:cNvSpPr>
            <a:spLocks noChangeArrowheads="1"/>
          </p:cNvSpPr>
          <p:nvPr/>
        </p:nvSpPr>
        <p:spPr bwMode="auto">
          <a:xfrm>
            <a:off x="3733800" y="2819400"/>
            <a:ext cx="608013" cy="1778000"/>
          </a:xfrm>
          <a:custGeom>
            <a:avLst/>
            <a:gdLst>
              <a:gd name="T0" fmla="*/ 180 w 383"/>
              <a:gd name="T1" fmla="*/ 25 h 1120"/>
              <a:gd name="T2" fmla="*/ 263 w 383"/>
              <a:gd name="T3" fmla="*/ 25 h 1120"/>
              <a:gd name="T4" fmla="*/ 202 w 383"/>
              <a:gd name="T5" fmla="*/ 99 h 1120"/>
              <a:gd name="T6" fmla="*/ 116 w 383"/>
              <a:gd name="T7" fmla="*/ 86 h 1120"/>
              <a:gd name="T8" fmla="*/ 74 w 383"/>
              <a:gd name="T9" fmla="*/ 60 h 1120"/>
              <a:gd name="T10" fmla="*/ 10 w 383"/>
              <a:gd name="T11" fmla="*/ 48 h 1120"/>
              <a:gd name="T12" fmla="*/ 45 w 383"/>
              <a:gd name="T13" fmla="*/ 163 h 1120"/>
              <a:gd name="T14" fmla="*/ 122 w 383"/>
              <a:gd name="T15" fmla="*/ 137 h 1120"/>
              <a:gd name="T16" fmla="*/ 285 w 383"/>
              <a:gd name="T17" fmla="*/ 195 h 1120"/>
              <a:gd name="T18" fmla="*/ 304 w 383"/>
              <a:gd name="T19" fmla="*/ 227 h 1120"/>
              <a:gd name="T20" fmla="*/ 221 w 383"/>
              <a:gd name="T21" fmla="*/ 243 h 1120"/>
              <a:gd name="T22" fmla="*/ 116 w 383"/>
              <a:gd name="T23" fmla="*/ 224 h 1120"/>
              <a:gd name="T24" fmla="*/ 48 w 383"/>
              <a:gd name="T25" fmla="*/ 291 h 1120"/>
              <a:gd name="T26" fmla="*/ 68 w 383"/>
              <a:gd name="T27" fmla="*/ 374 h 1120"/>
              <a:gd name="T28" fmla="*/ 122 w 383"/>
              <a:gd name="T29" fmla="*/ 320 h 1120"/>
              <a:gd name="T30" fmla="*/ 151 w 383"/>
              <a:gd name="T31" fmla="*/ 288 h 1120"/>
              <a:gd name="T32" fmla="*/ 202 w 383"/>
              <a:gd name="T33" fmla="*/ 329 h 1120"/>
              <a:gd name="T34" fmla="*/ 272 w 383"/>
              <a:gd name="T35" fmla="*/ 425 h 1120"/>
              <a:gd name="T36" fmla="*/ 317 w 383"/>
              <a:gd name="T37" fmla="*/ 355 h 1120"/>
              <a:gd name="T38" fmla="*/ 343 w 383"/>
              <a:gd name="T39" fmla="*/ 473 h 1120"/>
              <a:gd name="T40" fmla="*/ 250 w 383"/>
              <a:gd name="T41" fmla="*/ 492 h 1120"/>
              <a:gd name="T42" fmla="*/ 176 w 383"/>
              <a:gd name="T43" fmla="*/ 425 h 1120"/>
              <a:gd name="T44" fmla="*/ 109 w 383"/>
              <a:gd name="T45" fmla="*/ 438 h 1120"/>
              <a:gd name="T46" fmla="*/ 58 w 383"/>
              <a:gd name="T47" fmla="*/ 496 h 1120"/>
              <a:gd name="T48" fmla="*/ 84 w 383"/>
              <a:gd name="T49" fmla="*/ 550 h 1120"/>
              <a:gd name="T50" fmla="*/ 234 w 383"/>
              <a:gd name="T51" fmla="*/ 544 h 1120"/>
              <a:gd name="T52" fmla="*/ 295 w 383"/>
              <a:gd name="T53" fmla="*/ 611 h 1120"/>
              <a:gd name="T54" fmla="*/ 279 w 383"/>
              <a:gd name="T55" fmla="*/ 668 h 1120"/>
              <a:gd name="T56" fmla="*/ 116 w 383"/>
              <a:gd name="T57" fmla="*/ 608 h 1120"/>
              <a:gd name="T58" fmla="*/ 61 w 383"/>
              <a:gd name="T59" fmla="*/ 630 h 1120"/>
              <a:gd name="T60" fmla="*/ 52 w 383"/>
              <a:gd name="T61" fmla="*/ 704 h 1120"/>
              <a:gd name="T62" fmla="*/ 320 w 383"/>
              <a:gd name="T63" fmla="*/ 739 h 1120"/>
              <a:gd name="T64" fmla="*/ 282 w 383"/>
              <a:gd name="T65" fmla="*/ 857 h 1120"/>
              <a:gd name="T66" fmla="*/ 151 w 383"/>
              <a:gd name="T67" fmla="*/ 854 h 1120"/>
              <a:gd name="T68" fmla="*/ 80 w 383"/>
              <a:gd name="T69" fmla="*/ 806 h 1120"/>
              <a:gd name="T70" fmla="*/ 42 w 383"/>
              <a:gd name="T71" fmla="*/ 860 h 1120"/>
              <a:gd name="T72" fmla="*/ 327 w 383"/>
              <a:gd name="T73" fmla="*/ 931 h 1120"/>
              <a:gd name="T74" fmla="*/ 362 w 383"/>
              <a:gd name="T75" fmla="*/ 963 h 1120"/>
              <a:gd name="T76" fmla="*/ 173 w 383"/>
              <a:gd name="T77" fmla="*/ 995 h 1120"/>
              <a:gd name="T78" fmla="*/ 231 w 383"/>
              <a:gd name="T79" fmla="*/ 1030 h 1120"/>
              <a:gd name="T80" fmla="*/ 144 w 383"/>
              <a:gd name="T81" fmla="*/ 1043 h 1120"/>
              <a:gd name="T82" fmla="*/ 87 w 383"/>
              <a:gd name="T83" fmla="*/ 976 h 1120"/>
              <a:gd name="T84" fmla="*/ 52 w 383"/>
              <a:gd name="T85" fmla="*/ 1004 h 1120"/>
              <a:gd name="T86" fmla="*/ 100 w 383"/>
              <a:gd name="T87" fmla="*/ 1091 h 1120"/>
              <a:gd name="T88" fmla="*/ 116 w 383"/>
              <a:gd name="T89" fmla="*/ 1104 h 1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38160">
            <a:solidFill>
              <a:srgbClr val="0099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92" name="Freeform 12"/>
          <p:cNvSpPr>
            <a:spLocks noChangeArrowheads="1"/>
          </p:cNvSpPr>
          <p:nvPr/>
        </p:nvSpPr>
        <p:spPr bwMode="auto">
          <a:xfrm>
            <a:off x="3733800" y="2794000"/>
            <a:ext cx="608013" cy="1778000"/>
          </a:xfrm>
          <a:custGeom>
            <a:avLst/>
            <a:gdLst>
              <a:gd name="T0" fmla="*/ 180 w 383"/>
              <a:gd name="T1" fmla="*/ 25 h 1120"/>
              <a:gd name="T2" fmla="*/ 263 w 383"/>
              <a:gd name="T3" fmla="*/ 25 h 1120"/>
              <a:gd name="T4" fmla="*/ 202 w 383"/>
              <a:gd name="T5" fmla="*/ 99 h 1120"/>
              <a:gd name="T6" fmla="*/ 116 w 383"/>
              <a:gd name="T7" fmla="*/ 86 h 1120"/>
              <a:gd name="T8" fmla="*/ 74 w 383"/>
              <a:gd name="T9" fmla="*/ 60 h 1120"/>
              <a:gd name="T10" fmla="*/ 10 w 383"/>
              <a:gd name="T11" fmla="*/ 48 h 1120"/>
              <a:gd name="T12" fmla="*/ 45 w 383"/>
              <a:gd name="T13" fmla="*/ 163 h 1120"/>
              <a:gd name="T14" fmla="*/ 122 w 383"/>
              <a:gd name="T15" fmla="*/ 137 h 1120"/>
              <a:gd name="T16" fmla="*/ 285 w 383"/>
              <a:gd name="T17" fmla="*/ 195 h 1120"/>
              <a:gd name="T18" fmla="*/ 304 w 383"/>
              <a:gd name="T19" fmla="*/ 227 h 1120"/>
              <a:gd name="T20" fmla="*/ 221 w 383"/>
              <a:gd name="T21" fmla="*/ 243 h 1120"/>
              <a:gd name="T22" fmla="*/ 116 w 383"/>
              <a:gd name="T23" fmla="*/ 224 h 1120"/>
              <a:gd name="T24" fmla="*/ 48 w 383"/>
              <a:gd name="T25" fmla="*/ 291 h 1120"/>
              <a:gd name="T26" fmla="*/ 68 w 383"/>
              <a:gd name="T27" fmla="*/ 374 h 1120"/>
              <a:gd name="T28" fmla="*/ 122 w 383"/>
              <a:gd name="T29" fmla="*/ 320 h 1120"/>
              <a:gd name="T30" fmla="*/ 151 w 383"/>
              <a:gd name="T31" fmla="*/ 288 h 1120"/>
              <a:gd name="T32" fmla="*/ 202 w 383"/>
              <a:gd name="T33" fmla="*/ 329 h 1120"/>
              <a:gd name="T34" fmla="*/ 272 w 383"/>
              <a:gd name="T35" fmla="*/ 425 h 1120"/>
              <a:gd name="T36" fmla="*/ 317 w 383"/>
              <a:gd name="T37" fmla="*/ 355 h 1120"/>
              <a:gd name="T38" fmla="*/ 343 w 383"/>
              <a:gd name="T39" fmla="*/ 473 h 1120"/>
              <a:gd name="T40" fmla="*/ 250 w 383"/>
              <a:gd name="T41" fmla="*/ 492 h 1120"/>
              <a:gd name="T42" fmla="*/ 176 w 383"/>
              <a:gd name="T43" fmla="*/ 425 h 1120"/>
              <a:gd name="T44" fmla="*/ 109 w 383"/>
              <a:gd name="T45" fmla="*/ 438 h 1120"/>
              <a:gd name="T46" fmla="*/ 58 w 383"/>
              <a:gd name="T47" fmla="*/ 496 h 1120"/>
              <a:gd name="T48" fmla="*/ 84 w 383"/>
              <a:gd name="T49" fmla="*/ 550 h 1120"/>
              <a:gd name="T50" fmla="*/ 234 w 383"/>
              <a:gd name="T51" fmla="*/ 544 h 1120"/>
              <a:gd name="T52" fmla="*/ 295 w 383"/>
              <a:gd name="T53" fmla="*/ 611 h 1120"/>
              <a:gd name="T54" fmla="*/ 279 w 383"/>
              <a:gd name="T55" fmla="*/ 668 h 1120"/>
              <a:gd name="T56" fmla="*/ 116 w 383"/>
              <a:gd name="T57" fmla="*/ 608 h 1120"/>
              <a:gd name="T58" fmla="*/ 61 w 383"/>
              <a:gd name="T59" fmla="*/ 630 h 1120"/>
              <a:gd name="T60" fmla="*/ 52 w 383"/>
              <a:gd name="T61" fmla="*/ 704 h 1120"/>
              <a:gd name="T62" fmla="*/ 320 w 383"/>
              <a:gd name="T63" fmla="*/ 739 h 1120"/>
              <a:gd name="T64" fmla="*/ 282 w 383"/>
              <a:gd name="T65" fmla="*/ 857 h 1120"/>
              <a:gd name="T66" fmla="*/ 151 w 383"/>
              <a:gd name="T67" fmla="*/ 854 h 1120"/>
              <a:gd name="T68" fmla="*/ 80 w 383"/>
              <a:gd name="T69" fmla="*/ 806 h 1120"/>
              <a:gd name="T70" fmla="*/ 42 w 383"/>
              <a:gd name="T71" fmla="*/ 860 h 1120"/>
              <a:gd name="T72" fmla="*/ 327 w 383"/>
              <a:gd name="T73" fmla="*/ 931 h 1120"/>
              <a:gd name="T74" fmla="*/ 362 w 383"/>
              <a:gd name="T75" fmla="*/ 963 h 1120"/>
              <a:gd name="T76" fmla="*/ 173 w 383"/>
              <a:gd name="T77" fmla="*/ 995 h 1120"/>
              <a:gd name="T78" fmla="*/ 231 w 383"/>
              <a:gd name="T79" fmla="*/ 1030 h 1120"/>
              <a:gd name="T80" fmla="*/ 144 w 383"/>
              <a:gd name="T81" fmla="*/ 1043 h 1120"/>
              <a:gd name="T82" fmla="*/ 87 w 383"/>
              <a:gd name="T83" fmla="*/ 976 h 1120"/>
              <a:gd name="T84" fmla="*/ 52 w 383"/>
              <a:gd name="T85" fmla="*/ 1004 h 1120"/>
              <a:gd name="T86" fmla="*/ 100 w 383"/>
              <a:gd name="T87" fmla="*/ 1091 h 1120"/>
              <a:gd name="T88" fmla="*/ 116 w 383"/>
              <a:gd name="T89" fmla="*/ 1104 h 1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76320">
            <a:solidFill>
              <a:srgbClr val="0099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93" name="Freeform 13"/>
          <p:cNvSpPr>
            <a:spLocks noChangeArrowheads="1"/>
          </p:cNvSpPr>
          <p:nvPr/>
        </p:nvSpPr>
        <p:spPr bwMode="auto">
          <a:xfrm>
            <a:off x="3659188" y="2743200"/>
            <a:ext cx="608012" cy="1778000"/>
          </a:xfrm>
          <a:custGeom>
            <a:avLst/>
            <a:gdLst>
              <a:gd name="T0" fmla="*/ 180 w 383"/>
              <a:gd name="T1" fmla="*/ 25 h 1120"/>
              <a:gd name="T2" fmla="*/ 263 w 383"/>
              <a:gd name="T3" fmla="*/ 25 h 1120"/>
              <a:gd name="T4" fmla="*/ 202 w 383"/>
              <a:gd name="T5" fmla="*/ 99 h 1120"/>
              <a:gd name="T6" fmla="*/ 116 w 383"/>
              <a:gd name="T7" fmla="*/ 86 h 1120"/>
              <a:gd name="T8" fmla="*/ 74 w 383"/>
              <a:gd name="T9" fmla="*/ 60 h 1120"/>
              <a:gd name="T10" fmla="*/ 10 w 383"/>
              <a:gd name="T11" fmla="*/ 48 h 1120"/>
              <a:gd name="T12" fmla="*/ 45 w 383"/>
              <a:gd name="T13" fmla="*/ 163 h 1120"/>
              <a:gd name="T14" fmla="*/ 122 w 383"/>
              <a:gd name="T15" fmla="*/ 137 h 1120"/>
              <a:gd name="T16" fmla="*/ 285 w 383"/>
              <a:gd name="T17" fmla="*/ 195 h 1120"/>
              <a:gd name="T18" fmla="*/ 304 w 383"/>
              <a:gd name="T19" fmla="*/ 227 h 1120"/>
              <a:gd name="T20" fmla="*/ 221 w 383"/>
              <a:gd name="T21" fmla="*/ 243 h 1120"/>
              <a:gd name="T22" fmla="*/ 116 w 383"/>
              <a:gd name="T23" fmla="*/ 224 h 1120"/>
              <a:gd name="T24" fmla="*/ 48 w 383"/>
              <a:gd name="T25" fmla="*/ 291 h 1120"/>
              <a:gd name="T26" fmla="*/ 68 w 383"/>
              <a:gd name="T27" fmla="*/ 374 h 1120"/>
              <a:gd name="T28" fmla="*/ 122 w 383"/>
              <a:gd name="T29" fmla="*/ 320 h 1120"/>
              <a:gd name="T30" fmla="*/ 151 w 383"/>
              <a:gd name="T31" fmla="*/ 288 h 1120"/>
              <a:gd name="T32" fmla="*/ 202 w 383"/>
              <a:gd name="T33" fmla="*/ 329 h 1120"/>
              <a:gd name="T34" fmla="*/ 272 w 383"/>
              <a:gd name="T35" fmla="*/ 425 h 1120"/>
              <a:gd name="T36" fmla="*/ 317 w 383"/>
              <a:gd name="T37" fmla="*/ 355 h 1120"/>
              <a:gd name="T38" fmla="*/ 343 w 383"/>
              <a:gd name="T39" fmla="*/ 473 h 1120"/>
              <a:gd name="T40" fmla="*/ 250 w 383"/>
              <a:gd name="T41" fmla="*/ 492 h 1120"/>
              <a:gd name="T42" fmla="*/ 176 w 383"/>
              <a:gd name="T43" fmla="*/ 425 h 1120"/>
              <a:gd name="T44" fmla="*/ 109 w 383"/>
              <a:gd name="T45" fmla="*/ 438 h 1120"/>
              <a:gd name="T46" fmla="*/ 58 w 383"/>
              <a:gd name="T47" fmla="*/ 496 h 1120"/>
              <a:gd name="T48" fmla="*/ 84 w 383"/>
              <a:gd name="T49" fmla="*/ 550 h 1120"/>
              <a:gd name="T50" fmla="*/ 234 w 383"/>
              <a:gd name="T51" fmla="*/ 544 h 1120"/>
              <a:gd name="T52" fmla="*/ 295 w 383"/>
              <a:gd name="T53" fmla="*/ 611 h 1120"/>
              <a:gd name="T54" fmla="*/ 279 w 383"/>
              <a:gd name="T55" fmla="*/ 668 h 1120"/>
              <a:gd name="T56" fmla="*/ 116 w 383"/>
              <a:gd name="T57" fmla="*/ 608 h 1120"/>
              <a:gd name="T58" fmla="*/ 61 w 383"/>
              <a:gd name="T59" fmla="*/ 630 h 1120"/>
              <a:gd name="T60" fmla="*/ 52 w 383"/>
              <a:gd name="T61" fmla="*/ 704 h 1120"/>
              <a:gd name="T62" fmla="*/ 320 w 383"/>
              <a:gd name="T63" fmla="*/ 739 h 1120"/>
              <a:gd name="T64" fmla="*/ 282 w 383"/>
              <a:gd name="T65" fmla="*/ 857 h 1120"/>
              <a:gd name="T66" fmla="*/ 151 w 383"/>
              <a:gd name="T67" fmla="*/ 854 h 1120"/>
              <a:gd name="T68" fmla="*/ 80 w 383"/>
              <a:gd name="T69" fmla="*/ 806 h 1120"/>
              <a:gd name="T70" fmla="*/ 42 w 383"/>
              <a:gd name="T71" fmla="*/ 860 h 1120"/>
              <a:gd name="T72" fmla="*/ 327 w 383"/>
              <a:gd name="T73" fmla="*/ 931 h 1120"/>
              <a:gd name="T74" fmla="*/ 362 w 383"/>
              <a:gd name="T75" fmla="*/ 963 h 1120"/>
              <a:gd name="T76" fmla="*/ 173 w 383"/>
              <a:gd name="T77" fmla="*/ 995 h 1120"/>
              <a:gd name="T78" fmla="*/ 231 w 383"/>
              <a:gd name="T79" fmla="*/ 1030 h 1120"/>
              <a:gd name="T80" fmla="*/ 144 w 383"/>
              <a:gd name="T81" fmla="*/ 1043 h 1120"/>
              <a:gd name="T82" fmla="*/ 87 w 383"/>
              <a:gd name="T83" fmla="*/ 976 h 1120"/>
              <a:gd name="T84" fmla="*/ 52 w 383"/>
              <a:gd name="T85" fmla="*/ 1004 h 1120"/>
              <a:gd name="T86" fmla="*/ 100 w 383"/>
              <a:gd name="T87" fmla="*/ 1091 h 1120"/>
              <a:gd name="T88" fmla="*/ 116 w 383"/>
              <a:gd name="T89" fmla="*/ 1104 h 1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152280">
            <a:solidFill>
              <a:srgbClr val="0099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94" name="Line 14"/>
          <p:cNvSpPr>
            <a:spLocks noChangeShapeType="1"/>
          </p:cNvSpPr>
          <p:nvPr/>
        </p:nvSpPr>
        <p:spPr bwMode="auto">
          <a:xfrm>
            <a:off x="5562600" y="1981200"/>
            <a:ext cx="1588" cy="2819400"/>
          </a:xfrm>
          <a:prstGeom prst="line">
            <a:avLst/>
          </a:prstGeom>
          <a:noFill/>
          <a:ln w="57240">
            <a:solidFill>
              <a:srgbClr val="FF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5" name="Text Box 15"/>
          <p:cNvSpPr txBox="1">
            <a:spLocks noChangeArrowheads="1"/>
          </p:cNvSpPr>
          <p:nvPr/>
        </p:nvSpPr>
        <p:spPr bwMode="auto">
          <a:xfrm>
            <a:off x="5562600" y="2209800"/>
            <a:ext cx="2590800" cy="51911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17819" dir="2700000" algn="ctr" rotWithShape="0">
              <a:srgbClr val="000514">
                <a:alpha val="5002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1750"/>
              </a:spcBef>
              <a:buFont typeface="Garamond" charset="0"/>
              <a:buNone/>
            </a:pPr>
            <a:r>
              <a:rPr lang="en-GB" sz="28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105 km. (65 mi.)</a:t>
            </a:r>
          </a:p>
        </p:txBody>
      </p:sp>
      <p:sp>
        <p:nvSpPr>
          <p:cNvPr id="122896" name="Freeform 16"/>
          <p:cNvSpPr>
            <a:spLocks noChangeArrowheads="1"/>
          </p:cNvSpPr>
          <p:nvPr/>
        </p:nvSpPr>
        <p:spPr bwMode="auto">
          <a:xfrm>
            <a:off x="3733800" y="2870200"/>
            <a:ext cx="608013" cy="1778000"/>
          </a:xfrm>
          <a:custGeom>
            <a:avLst/>
            <a:gdLst>
              <a:gd name="T0" fmla="*/ 180 w 383"/>
              <a:gd name="T1" fmla="*/ 25 h 1120"/>
              <a:gd name="T2" fmla="*/ 263 w 383"/>
              <a:gd name="T3" fmla="*/ 25 h 1120"/>
              <a:gd name="T4" fmla="*/ 202 w 383"/>
              <a:gd name="T5" fmla="*/ 99 h 1120"/>
              <a:gd name="T6" fmla="*/ 116 w 383"/>
              <a:gd name="T7" fmla="*/ 86 h 1120"/>
              <a:gd name="T8" fmla="*/ 74 w 383"/>
              <a:gd name="T9" fmla="*/ 60 h 1120"/>
              <a:gd name="T10" fmla="*/ 10 w 383"/>
              <a:gd name="T11" fmla="*/ 48 h 1120"/>
              <a:gd name="T12" fmla="*/ 45 w 383"/>
              <a:gd name="T13" fmla="*/ 163 h 1120"/>
              <a:gd name="T14" fmla="*/ 122 w 383"/>
              <a:gd name="T15" fmla="*/ 137 h 1120"/>
              <a:gd name="T16" fmla="*/ 285 w 383"/>
              <a:gd name="T17" fmla="*/ 195 h 1120"/>
              <a:gd name="T18" fmla="*/ 304 w 383"/>
              <a:gd name="T19" fmla="*/ 227 h 1120"/>
              <a:gd name="T20" fmla="*/ 221 w 383"/>
              <a:gd name="T21" fmla="*/ 243 h 1120"/>
              <a:gd name="T22" fmla="*/ 116 w 383"/>
              <a:gd name="T23" fmla="*/ 224 h 1120"/>
              <a:gd name="T24" fmla="*/ 48 w 383"/>
              <a:gd name="T25" fmla="*/ 291 h 1120"/>
              <a:gd name="T26" fmla="*/ 68 w 383"/>
              <a:gd name="T27" fmla="*/ 374 h 1120"/>
              <a:gd name="T28" fmla="*/ 122 w 383"/>
              <a:gd name="T29" fmla="*/ 320 h 1120"/>
              <a:gd name="T30" fmla="*/ 151 w 383"/>
              <a:gd name="T31" fmla="*/ 288 h 1120"/>
              <a:gd name="T32" fmla="*/ 202 w 383"/>
              <a:gd name="T33" fmla="*/ 329 h 1120"/>
              <a:gd name="T34" fmla="*/ 272 w 383"/>
              <a:gd name="T35" fmla="*/ 425 h 1120"/>
              <a:gd name="T36" fmla="*/ 317 w 383"/>
              <a:gd name="T37" fmla="*/ 355 h 1120"/>
              <a:gd name="T38" fmla="*/ 343 w 383"/>
              <a:gd name="T39" fmla="*/ 473 h 1120"/>
              <a:gd name="T40" fmla="*/ 250 w 383"/>
              <a:gd name="T41" fmla="*/ 492 h 1120"/>
              <a:gd name="T42" fmla="*/ 176 w 383"/>
              <a:gd name="T43" fmla="*/ 425 h 1120"/>
              <a:gd name="T44" fmla="*/ 109 w 383"/>
              <a:gd name="T45" fmla="*/ 438 h 1120"/>
              <a:gd name="T46" fmla="*/ 58 w 383"/>
              <a:gd name="T47" fmla="*/ 496 h 1120"/>
              <a:gd name="T48" fmla="*/ 84 w 383"/>
              <a:gd name="T49" fmla="*/ 550 h 1120"/>
              <a:gd name="T50" fmla="*/ 234 w 383"/>
              <a:gd name="T51" fmla="*/ 544 h 1120"/>
              <a:gd name="T52" fmla="*/ 295 w 383"/>
              <a:gd name="T53" fmla="*/ 611 h 1120"/>
              <a:gd name="T54" fmla="*/ 279 w 383"/>
              <a:gd name="T55" fmla="*/ 668 h 1120"/>
              <a:gd name="T56" fmla="*/ 116 w 383"/>
              <a:gd name="T57" fmla="*/ 608 h 1120"/>
              <a:gd name="T58" fmla="*/ 61 w 383"/>
              <a:gd name="T59" fmla="*/ 630 h 1120"/>
              <a:gd name="T60" fmla="*/ 52 w 383"/>
              <a:gd name="T61" fmla="*/ 704 h 1120"/>
              <a:gd name="T62" fmla="*/ 320 w 383"/>
              <a:gd name="T63" fmla="*/ 739 h 1120"/>
              <a:gd name="T64" fmla="*/ 282 w 383"/>
              <a:gd name="T65" fmla="*/ 857 h 1120"/>
              <a:gd name="T66" fmla="*/ 151 w 383"/>
              <a:gd name="T67" fmla="*/ 854 h 1120"/>
              <a:gd name="T68" fmla="*/ 80 w 383"/>
              <a:gd name="T69" fmla="*/ 806 h 1120"/>
              <a:gd name="T70" fmla="*/ 42 w 383"/>
              <a:gd name="T71" fmla="*/ 860 h 1120"/>
              <a:gd name="T72" fmla="*/ 327 w 383"/>
              <a:gd name="T73" fmla="*/ 931 h 1120"/>
              <a:gd name="T74" fmla="*/ 362 w 383"/>
              <a:gd name="T75" fmla="*/ 963 h 1120"/>
              <a:gd name="T76" fmla="*/ 173 w 383"/>
              <a:gd name="T77" fmla="*/ 995 h 1120"/>
              <a:gd name="T78" fmla="*/ 231 w 383"/>
              <a:gd name="T79" fmla="*/ 1030 h 1120"/>
              <a:gd name="T80" fmla="*/ 144 w 383"/>
              <a:gd name="T81" fmla="*/ 1043 h 1120"/>
              <a:gd name="T82" fmla="*/ 87 w 383"/>
              <a:gd name="T83" fmla="*/ 976 h 1120"/>
              <a:gd name="T84" fmla="*/ 52 w 383"/>
              <a:gd name="T85" fmla="*/ 1004 h 1120"/>
              <a:gd name="T86" fmla="*/ 100 w 383"/>
              <a:gd name="T87" fmla="*/ 1091 h 1120"/>
              <a:gd name="T88" fmla="*/ 116 w 383"/>
              <a:gd name="T89" fmla="*/ 1104 h 1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114480">
            <a:solidFill>
              <a:srgbClr val="0099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97" name="Text Box 17"/>
          <p:cNvSpPr txBox="1">
            <a:spLocks noChangeArrowheads="1"/>
          </p:cNvSpPr>
          <p:nvPr/>
        </p:nvSpPr>
        <p:spPr bwMode="auto">
          <a:xfrm>
            <a:off x="5562600" y="2895600"/>
            <a:ext cx="3048000" cy="51911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17819" dir="2700000" algn="ctr" rotWithShape="0">
              <a:srgbClr val="000514">
                <a:alpha val="5002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1750"/>
              </a:spcBef>
              <a:buFont typeface="Garamond" charset="0"/>
              <a:buNone/>
            </a:pPr>
            <a:r>
              <a:rPr lang="en-GB" sz="28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215 km. (135 mi.)</a:t>
            </a:r>
          </a:p>
        </p:txBody>
      </p:sp>
      <p:sp>
        <p:nvSpPr>
          <p:cNvPr id="122898" name="Text Box 18"/>
          <p:cNvSpPr txBox="1">
            <a:spLocks noChangeArrowheads="1"/>
          </p:cNvSpPr>
          <p:nvPr/>
        </p:nvSpPr>
        <p:spPr bwMode="auto">
          <a:xfrm>
            <a:off x="3717925" y="0"/>
            <a:ext cx="5426075" cy="946150"/>
          </a:xfrm>
          <a:prstGeom prst="rect">
            <a:avLst/>
          </a:prstGeom>
          <a:solidFill>
            <a:srgbClr val="663300"/>
          </a:solidFill>
          <a:ln>
            <a:noFill/>
          </a:ln>
          <a:effectLst>
            <a:outerShdw blurRad="63500" dist="17819" dir="2700000" algn="ctr" rotWithShape="0">
              <a:srgbClr val="000514">
                <a:alpha val="5002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1250"/>
              </a:spcBef>
              <a:buFont typeface="Bwhebb" charset="0"/>
              <a:buNone/>
            </a:pPr>
            <a:r>
              <a:rPr lang="en-GB" sz="3600">
                <a:latin typeface="Bwhebb" charset="0"/>
              </a:rPr>
              <a:t>rANKi</a:t>
            </a:r>
            <a:r>
              <a:rPr lang="en-GB" sz="2000">
                <a:latin typeface="Bwhebb" charset="0"/>
              </a:rPr>
              <a:t> </a:t>
            </a:r>
            <a:r>
              <a:rPr lang="en-GB" sz="2000">
                <a:latin typeface="Times New Roman" charset="0"/>
              </a:rPr>
              <a:t>kecapi -- alat musik petik yang dipakai untuk musik populer maupun musik sakral (</a:t>
            </a:r>
            <a:r>
              <a:rPr lang="en-GB" sz="2000">
                <a:latin typeface="Garamond" charset="0"/>
              </a:rPr>
              <a:t>B4604</a:t>
            </a:r>
            <a:r>
              <a:rPr lang="en-GB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)</a:t>
            </a:r>
          </a:p>
        </p:txBody>
      </p:sp>
      <p:sp>
        <p:nvSpPr>
          <p:cNvPr id="122899" name="Text Box 19"/>
          <p:cNvSpPr txBox="1">
            <a:spLocks noChangeArrowheads="1"/>
          </p:cNvSpPr>
          <p:nvPr/>
        </p:nvSpPr>
        <p:spPr bwMode="auto">
          <a:xfrm>
            <a:off x="3717925" y="228600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00" name="Text Box 20"/>
          <p:cNvSpPr txBox="1">
            <a:spLocks noChangeArrowheads="1"/>
          </p:cNvSpPr>
          <p:nvPr/>
        </p:nvSpPr>
        <p:spPr bwMode="auto">
          <a:xfrm>
            <a:off x="3735388" y="1066800"/>
            <a:ext cx="895350" cy="641350"/>
          </a:xfrm>
          <a:prstGeom prst="rect">
            <a:avLst/>
          </a:prstGeom>
          <a:solidFill>
            <a:srgbClr val="663300"/>
          </a:solidFill>
          <a:ln>
            <a:noFill/>
          </a:ln>
          <a:effectLst>
            <a:outerShdw blurRad="63500" dist="17819" dir="2700000" algn="ctr" rotWithShape="0">
              <a:srgbClr val="000514">
                <a:alpha val="5002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Font typeface="Bwhebb" charset="0"/>
              <a:buNone/>
            </a:pPr>
            <a:r>
              <a:rPr lang="en-GB" sz="3600">
                <a:latin typeface="Bwhebb" charset="0"/>
              </a:rPr>
              <a:t>tr,N&lt;ßKi</a:t>
            </a:r>
          </a:p>
        </p:txBody>
      </p:sp>
      <p:sp>
        <p:nvSpPr>
          <p:cNvPr id="122901" name="Text Box 21"/>
          <p:cNvSpPr txBox="1">
            <a:spLocks noChangeArrowheads="1"/>
          </p:cNvSpPr>
          <p:nvPr/>
        </p:nvSpPr>
        <p:spPr bwMode="auto">
          <a:xfrm>
            <a:off x="5943600" y="990600"/>
            <a:ext cx="2819400" cy="1190625"/>
          </a:xfrm>
          <a:prstGeom prst="rect">
            <a:avLst/>
          </a:prstGeom>
          <a:solidFill>
            <a:srgbClr val="003399"/>
          </a:solidFill>
          <a:ln>
            <a:noFill/>
          </a:ln>
          <a:effectLst>
            <a:outerShdw blurRad="63500" dist="17819" dir="2700000" algn="ctr" rotWithShape="0">
              <a:srgbClr val="000514">
                <a:alpha val="5002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Font typeface="Garamond" charset="0"/>
              <a:buNone/>
            </a:pPr>
            <a:r>
              <a:rPr lang="en-GB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PB: Danau Galilea</a:t>
            </a:r>
          </a:p>
        </p:txBody>
      </p:sp>
      <p:pic>
        <p:nvPicPr>
          <p:cNvPr id="122902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50" y="1219200"/>
            <a:ext cx="869950" cy="98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2903" name="Rectangle 23"/>
          <p:cNvSpPr>
            <a:spLocks noGrp="1" noChangeArrowheads="1"/>
          </p:cNvSpPr>
          <p:nvPr>
            <p:ph type="title"/>
          </p:nvPr>
        </p:nvSpPr>
        <p:spPr>
          <a:xfrm>
            <a:off x="457200" y="144463"/>
            <a:ext cx="2895600" cy="1920875"/>
          </a:xfrm>
          <a:solidFill>
            <a:srgbClr val="003399"/>
          </a:solidFill>
          <a:ln w="9360">
            <a:solidFill>
              <a:srgbClr val="000514"/>
            </a:solidFill>
            <a:miter lim="800000"/>
            <a:headEnd/>
            <a:tailEnd/>
          </a:ln>
          <a:effectLst>
            <a:outerShdw blurRad="63500" dist="36147" dir="2700000" algn="ctr" rotWithShape="0">
              <a:srgbClr val="000514"/>
            </a:outerShdw>
          </a:effectLst>
        </p:spPr>
        <p:txBody>
          <a:bodyPr lIns="91440" tIns="45720" rIns="91440" bIns="45720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b="0"/>
              <a:t>Sumber air di Israel</a:t>
            </a:r>
          </a:p>
        </p:txBody>
      </p:sp>
      <p:sp>
        <p:nvSpPr>
          <p:cNvPr id="122904" name="Text Box 24"/>
          <p:cNvSpPr txBox="1">
            <a:spLocks noChangeArrowheads="1"/>
          </p:cNvSpPr>
          <p:nvPr/>
        </p:nvSpPr>
        <p:spPr bwMode="auto">
          <a:xfrm>
            <a:off x="0" y="2863850"/>
            <a:ext cx="2895600" cy="641350"/>
          </a:xfrm>
          <a:prstGeom prst="rect">
            <a:avLst/>
          </a:prstGeom>
          <a:solidFill>
            <a:srgbClr val="003399"/>
          </a:solidFill>
          <a:ln>
            <a:noFill/>
          </a:ln>
          <a:effectLst>
            <a:outerShdw blurRad="63500" dist="17819" dir="2700000" algn="ctr" rotWithShape="0">
              <a:srgbClr val="000514">
                <a:alpha val="5002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Font typeface="Garamond" charset="0"/>
              <a:buNone/>
            </a:pPr>
            <a:r>
              <a:rPr lang="en-GB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Laut Tengah</a:t>
            </a:r>
          </a:p>
        </p:txBody>
      </p:sp>
      <p:grpSp>
        <p:nvGrpSpPr>
          <p:cNvPr id="122905" name="Group 25"/>
          <p:cNvGrpSpPr>
            <a:grpSpLocks/>
          </p:cNvGrpSpPr>
          <p:nvPr/>
        </p:nvGrpSpPr>
        <p:grpSpPr bwMode="auto">
          <a:xfrm>
            <a:off x="5929313" y="2362200"/>
            <a:ext cx="3367087" cy="4495800"/>
            <a:chOff x="3735" y="1488"/>
            <a:chExt cx="2121" cy="2832"/>
          </a:xfrm>
        </p:grpSpPr>
        <p:pic>
          <p:nvPicPr>
            <p:cNvPr id="122906" name="Picture 2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5" y="1488"/>
              <a:ext cx="2121" cy="2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22907" name="Text Box 27"/>
            <p:cNvSpPr txBox="1">
              <a:spLocks noChangeArrowheads="1"/>
            </p:cNvSpPr>
            <p:nvPr/>
          </p:nvSpPr>
          <p:spPr bwMode="auto">
            <a:xfrm>
              <a:off x="3869" y="3830"/>
              <a:ext cx="1930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5pPr>
              <a:lvl6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6pPr>
              <a:lvl7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7pPr>
              <a:lvl8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8pPr>
              <a:lvl9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250"/>
                </a:spcBef>
                <a:buFont typeface="Garamond" charset="0"/>
                <a:buNone/>
              </a:pPr>
              <a:r>
                <a:rPr lang="en-GB" sz="20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charset="0"/>
                </a:rPr>
                <a:t>Nahal Senir, salah satu sumber air di Sungai Yordan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2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1229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.1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h/1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.01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w/1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.01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2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2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2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2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2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229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29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72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22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22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229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229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72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22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22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1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.1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h/1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.01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w/1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.01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2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22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2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.1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2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2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h/1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.01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2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w/1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.01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2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122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22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40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228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2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1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2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122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122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122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41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.1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h/1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.01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w/1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.01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22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41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22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.1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22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22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h/1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.01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22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w/1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.01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2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90" grpId="0" animBg="1"/>
      <p:bldP spid="122891" grpId="0" animBg="1"/>
      <p:bldP spid="122892" grpId="0" animBg="1"/>
      <p:bldP spid="122893" grpId="0" animBg="1"/>
      <p:bldP spid="122894" grpId="0" animBg="1"/>
      <p:bldP spid="12289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>
            <p:ph type="title"/>
          </p:nvPr>
        </p:nvSpPr>
        <p:spPr>
          <a:xfrm>
            <a:off x="6096000" y="242888"/>
            <a:ext cx="2362200" cy="13128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/>
              <a:t>Danau Galilea</a:t>
            </a:r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5715000" y="1524000"/>
            <a:ext cx="3276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 eaLnBrk="1" hangingPunct="1">
              <a:lnSpc>
                <a:spcPct val="100000"/>
              </a:lnSpc>
              <a:buClr>
                <a:srgbClr val="E5E5FF"/>
              </a:buClr>
              <a:buFont typeface="Garamond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>
                <a:solidFill>
                  <a:srgbClr val="E5E5FF"/>
                </a:solidFill>
                <a:latin typeface="Garamond" charset="0"/>
              </a:rPr>
              <a:t>(Pantai utara mengarah ke timur)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2603500"/>
            <a:ext cx="6908800" cy="425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>
            <p:ph type="title"/>
          </p:nvPr>
        </p:nvSpPr>
        <p:spPr>
          <a:xfrm>
            <a:off x="6096000" y="242888"/>
            <a:ext cx="2362200" cy="1312862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/>
              <a:t>Danau Galilea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4"/>
          <a:stretch>
            <a:fillRect/>
          </a:stretch>
        </p:blipFill>
        <p:spPr bwMode="auto">
          <a:xfrm>
            <a:off x="0" y="0"/>
            <a:ext cx="5722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425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5791200" y="1752600"/>
            <a:ext cx="335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 eaLnBrk="1" hangingPunct="1">
              <a:lnSpc>
                <a:spcPct val="100000"/>
              </a:lnSpc>
              <a:buClr>
                <a:srgbClr val="E5E5FF"/>
              </a:buClr>
              <a:buFont typeface="Garamond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>
                <a:solidFill>
                  <a:srgbClr val="E5E5FF"/>
                </a:solidFill>
                <a:latin typeface="Garamond" charset="0"/>
              </a:rPr>
              <a:t>(Pantai selatan mengarah ke timur)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6194"/>
          <a:stretch>
            <a:fillRect/>
          </a:stretch>
        </p:blipFill>
        <p:spPr bwMode="auto">
          <a:xfrm>
            <a:off x="-76200" y="0"/>
            <a:ext cx="92964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5394" t="3577" r="2937" b="5619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76200"/>
            <a:ext cx="2895600" cy="1752600"/>
          </a:xfrm>
          <a:solidFill>
            <a:srgbClr val="663300"/>
          </a:solidFill>
          <a:ln w="9360">
            <a:solidFill>
              <a:srgbClr val="000514"/>
            </a:solidFill>
            <a:miter lim="800000"/>
            <a:headEnd/>
            <a:tailEnd/>
          </a:ln>
          <a:effectLst>
            <a:outerShdw blurRad="63500" dist="36147" dir="2700000" algn="ctr" rotWithShape="0">
              <a:srgbClr val="000514"/>
            </a:outerShdw>
          </a:effectLst>
        </p:spPr>
        <p:txBody>
          <a:bodyPr lIns="91440" tIns="45720" rIns="91440" bIns="45720"/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b="0"/>
              <a:t>Gunung-gunung</a:t>
            </a:r>
            <a:br>
              <a:rPr lang="en-GB" sz="4000" b="0"/>
            </a:br>
            <a:r>
              <a:rPr lang="en-GB" sz="4000" b="0"/>
              <a:t>di Israel</a:t>
            </a:r>
          </a:p>
        </p:txBody>
      </p:sp>
      <p:grpSp>
        <p:nvGrpSpPr>
          <p:cNvPr id="12291" name="Group 3"/>
          <p:cNvGrpSpPr>
            <a:grpSpLocks/>
          </p:cNvGrpSpPr>
          <p:nvPr/>
        </p:nvGrpSpPr>
        <p:grpSpPr bwMode="auto">
          <a:xfrm>
            <a:off x="3581400" y="4614863"/>
            <a:ext cx="1524000" cy="947737"/>
            <a:chOff x="2256" y="2907"/>
            <a:chExt cx="960" cy="597"/>
          </a:xfrm>
        </p:grpSpPr>
        <p:sp>
          <p:nvSpPr>
            <p:cNvPr id="12292" name="Text Box 4"/>
            <p:cNvSpPr txBox="1">
              <a:spLocks noChangeArrowheads="1"/>
            </p:cNvSpPr>
            <p:nvPr/>
          </p:nvSpPr>
          <p:spPr bwMode="auto">
            <a:xfrm>
              <a:off x="2256" y="3100"/>
              <a:ext cx="864" cy="404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  <a:effectLst>
              <a:outerShdw blurRad="63500" dist="17819" dir="2700000" algn="ctr" rotWithShape="0">
                <a:srgbClr val="000514">
                  <a:alpha val="50027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5pPr>
              <a:lvl6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6pPr>
              <a:lvl7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7pPr>
              <a:lvl8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8pPr>
              <a:lvl9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2250"/>
                </a:spcBef>
                <a:buFont typeface="Garamond" charset="0"/>
                <a:buNone/>
              </a:pPr>
              <a:r>
                <a:rPr lang="en-GB" sz="36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charset="0"/>
                </a:rPr>
                <a:t>Zaitun</a:t>
              </a:r>
            </a:p>
          </p:txBody>
        </p:sp>
        <p:sp>
          <p:nvSpPr>
            <p:cNvPr id="12293" name="Line 5"/>
            <p:cNvSpPr>
              <a:spLocks noChangeShapeType="1"/>
            </p:cNvSpPr>
            <p:nvPr/>
          </p:nvSpPr>
          <p:spPr bwMode="auto">
            <a:xfrm flipV="1">
              <a:off x="3072" y="2907"/>
              <a:ext cx="144" cy="194"/>
            </a:xfrm>
            <a:prstGeom prst="line">
              <a:avLst/>
            </a:prstGeom>
            <a:noFill/>
            <a:ln w="57240">
              <a:solidFill>
                <a:srgbClr val="663300"/>
              </a:solidFill>
              <a:miter lim="800000"/>
              <a:headEnd/>
              <a:tailEnd type="triangle" w="med" len="med"/>
            </a:ln>
            <a:effectLst>
              <a:outerShdw blurRad="63500" dist="17819" dir="2700000" algn="ctr" rotWithShape="0">
                <a:srgbClr val="000514">
                  <a:alpha val="5002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294" name="Group 6"/>
          <p:cNvGrpSpPr>
            <a:grpSpLocks/>
          </p:cNvGrpSpPr>
          <p:nvPr/>
        </p:nvGrpSpPr>
        <p:grpSpPr bwMode="auto">
          <a:xfrm>
            <a:off x="6246813" y="150813"/>
            <a:ext cx="2058987" cy="833437"/>
            <a:chOff x="3935" y="95"/>
            <a:chExt cx="1297" cy="525"/>
          </a:xfrm>
        </p:grpSpPr>
        <p:sp>
          <p:nvSpPr>
            <p:cNvPr id="12295" name="Line 7"/>
            <p:cNvSpPr>
              <a:spLocks noChangeShapeType="1"/>
            </p:cNvSpPr>
            <p:nvPr/>
          </p:nvSpPr>
          <p:spPr bwMode="auto">
            <a:xfrm flipH="1" flipV="1">
              <a:off x="3935" y="95"/>
              <a:ext cx="214" cy="146"/>
            </a:xfrm>
            <a:prstGeom prst="line">
              <a:avLst/>
            </a:prstGeom>
            <a:noFill/>
            <a:ln w="57240">
              <a:solidFill>
                <a:srgbClr val="663300"/>
              </a:solidFill>
              <a:miter lim="800000"/>
              <a:headEnd/>
              <a:tailEnd type="triangle" w="med" len="med"/>
            </a:ln>
            <a:effectLst>
              <a:outerShdw blurRad="63500" dist="17819" dir="2700000" algn="ctr" rotWithShape="0">
                <a:srgbClr val="000514">
                  <a:alpha val="5002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6" name="Text Box 8"/>
            <p:cNvSpPr txBox="1">
              <a:spLocks noChangeArrowheads="1"/>
            </p:cNvSpPr>
            <p:nvPr/>
          </p:nvSpPr>
          <p:spPr bwMode="auto">
            <a:xfrm>
              <a:off x="4121" y="216"/>
              <a:ext cx="1111" cy="404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  <a:effectLst>
              <a:outerShdw blurRad="63500" dist="17819" dir="2700000" algn="ctr" rotWithShape="0">
                <a:srgbClr val="000514">
                  <a:alpha val="50027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5pPr>
              <a:lvl6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6pPr>
              <a:lvl7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7pPr>
              <a:lvl8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8pPr>
              <a:lvl9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2250"/>
                </a:spcBef>
                <a:buFont typeface="Garamond" charset="0"/>
                <a:buNone/>
              </a:pPr>
              <a:r>
                <a:rPr lang="en-GB" sz="36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charset="0"/>
                </a:rPr>
                <a:t>Hermon</a:t>
              </a:r>
            </a:p>
          </p:txBody>
        </p:sp>
      </p:grpSp>
      <p:grpSp>
        <p:nvGrpSpPr>
          <p:cNvPr id="12297" name="Group 9"/>
          <p:cNvGrpSpPr>
            <a:grpSpLocks/>
          </p:cNvGrpSpPr>
          <p:nvPr/>
        </p:nvGrpSpPr>
        <p:grpSpPr bwMode="auto">
          <a:xfrm>
            <a:off x="5332413" y="1985963"/>
            <a:ext cx="1868487" cy="833437"/>
            <a:chOff x="3359" y="1251"/>
            <a:chExt cx="1177" cy="525"/>
          </a:xfrm>
        </p:grpSpPr>
        <p:sp>
          <p:nvSpPr>
            <p:cNvPr id="12298" name="Line 10"/>
            <p:cNvSpPr>
              <a:spLocks noChangeShapeType="1"/>
            </p:cNvSpPr>
            <p:nvPr/>
          </p:nvSpPr>
          <p:spPr bwMode="auto">
            <a:xfrm flipH="1" flipV="1">
              <a:off x="3359" y="1251"/>
              <a:ext cx="194" cy="146"/>
            </a:xfrm>
            <a:prstGeom prst="line">
              <a:avLst/>
            </a:prstGeom>
            <a:noFill/>
            <a:ln w="57240">
              <a:solidFill>
                <a:srgbClr val="663300"/>
              </a:solidFill>
              <a:miter lim="800000"/>
              <a:headEnd/>
              <a:tailEnd type="triangle" w="med" len="med"/>
            </a:ln>
            <a:effectLst>
              <a:outerShdw blurRad="63500" dist="17819" dir="2700000" algn="ctr" rotWithShape="0">
                <a:srgbClr val="000514">
                  <a:alpha val="5002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9" name="Text Box 11"/>
            <p:cNvSpPr txBox="1">
              <a:spLocks noChangeArrowheads="1"/>
            </p:cNvSpPr>
            <p:nvPr/>
          </p:nvSpPr>
          <p:spPr bwMode="auto">
            <a:xfrm>
              <a:off x="3528" y="1372"/>
              <a:ext cx="1008" cy="404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  <a:effectLst>
              <a:outerShdw blurRad="63500" dist="17819" dir="2700000" algn="ctr" rotWithShape="0">
                <a:srgbClr val="000514">
                  <a:alpha val="50027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5pPr>
              <a:lvl6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6pPr>
              <a:lvl7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7pPr>
              <a:lvl8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8pPr>
              <a:lvl9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2250"/>
                </a:spcBef>
                <a:buFont typeface="Garamond" charset="0"/>
                <a:buNone/>
              </a:pPr>
              <a:r>
                <a:rPr lang="en-GB" sz="36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charset="0"/>
                </a:rPr>
                <a:t>Tabor</a:t>
              </a:r>
            </a:p>
          </p:txBody>
        </p:sp>
      </p:grpSp>
      <p:sp>
        <p:nvSpPr>
          <p:cNvPr id="12300" name="Line 12"/>
          <p:cNvSpPr>
            <a:spLocks noChangeShapeType="1"/>
          </p:cNvSpPr>
          <p:nvPr/>
        </p:nvSpPr>
        <p:spPr bwMode="auto">
          <a:xfrm flipH="1" flipV="1">
            <a:off x="6170613" y="4729163"/>
            <a:ext cx="307975" cy="231775"/>
          </a:xfrm>
          <a:prstGeom prst="line">
            <a:avLst/>
          </a:prstGeom>
          <a:noFill/>
          <a:ln w="57240">
            <a:solidFill>
              <a:srgbClr val="663300"/>
            </a:solidFill>
            <a:miter lim="800000"/>
            <a:headEnd/>
            <a:tailEnd type="triangle" w="med" len="med"/>
          </a:ln>
          <a:effectLst>
            <a:outerShdw blurRad="63500" dist="17819" dir="2700000" algn="ctr" rotWithShape="0">
              <a:srgbClr val="000514">
                <a:alpha val="5002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6438900" y="4921250"/>
            <a:ext cx="1600200" cy="641350"/>
          </a:xfrm>
          <a:prstGeom prst="rect">
            <a:avLst/>
          </a:prstGeom>
          <a:solidFill>
            <a:srgbClr val="663300"/>
          </a:solidFill>
          <a:ln>
            <a:noFill/>
          </a:ln>
          <a:effectLst>
            <a:outerShdw blurRad="63500" dist="17819" dir="2700000" algn="ctr" rotWithShape="0">
              <a:srgbClr val="000514">
                <a:alpha val="5002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5pPr>
            <a:lvl6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6pPr>
            <a:lvl7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7pPr>
            <a:lvl8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8pPr>
            <a:lvl9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00000"/>
              </a:lnSpc>
              <a:spcBef>
                <a:spcPts val="2250"/>
              </a:spcBef>
              <a:buFont typeface="Garamond" charset="0"/>
              <a:buNone/>
            </a:pPr>
            <a:r>
              <a:rPr lang="en-GB" sz="36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Nebo</a:t>
            </a:r>
          </a:p>
        </p:txBody>
      </p:sp>
      <p:grpSp>
        <p:nvGrpSpPr>
          <p:cNvPr id="12302" name="Group 14"/>
          <p:cNvGrpSpPr>
            <a:grpSpLocks/>
          </p:cNvGrpSpPr>
          <p:nvPr/>
        </p:nvGrpSpPr>
        <p:grpSpPr bwMode="auto">
          <a:xfrm>
            <a:off x="3581400" y="2513013"/>
            <a:ext cx="1600200" cy="915987"/>
            <a:chOff x="2256" y="1583"/>
            <a:chExt cx="1008" cy="577"/>
          </a:xfrm>
        </p:grpSpPr>
        <p:sp>
          <p:nvSpPr>
            <p:cNvPr id="12303" name="Line 15"/>
            <p:cNvSpPr>
              <a:spLocks noChangeShapeType="1"/>
            </p:cNvSpPr>
            <p:nvPr/>
          </p:nvSpPr>
          <p:spPr bwMode="auto">
            <a:xfrm flipV="1">
              <a:off x="3120" y="1583"/>
              <a:ext cx="144" cy="194"/>
            </a:xfrm>
            <a:prstGeom prst="line">
              <a:avLst/>
            </a:prstGeom>
            <a:noFill/>
            <a:ln w="57240">
              <a:solidFill>
                <a:srgbClr val="663300"/>
              </a:solidFill>
              <a:miter lim="800000"/>
              <a:headEnd/>
              <a:tailEnd type="triangle" w="med" len="med"/>
            </a:ln>
            <a:effectLst>
              <a:outerShdw blurRad="63500" dist="17819" dir="2700000" algn="ctr" rotWithShape="0">
                <a:srgbClr val="000514">
                  <a:alpha val="5002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4" name="Text Box 16"/>
            <p:cNvSpPr txBox="1">
              <a:spLocks noChangeArrowheads="1"/>
            </p:cNvSpPr>
            <p:nvPr/>
          </p:nvSpPr>
          <p:spPr bwMode="auto">
            <a:xfrm>
              <a:off x="2256" y="1756"/>
              <a:ext cx="912" cy="404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  <a:effectLst>
              <a:outerShdw blurRad="63500" dist="17819" dir="2700000" algn="ctr" rotWithShape="0">
                <a:srgbClr val="000514">
                  <a:alpha val="50027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5pPr>
              <a:lvl6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6pPr>
              <a:lvl7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7pPr>
              <a:lvl8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8pPr>
              <a:lvl9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2250"/>
                </a:spcBef>
                <a:buFont typeface="Garamond" charset="0"/>
                <a:buNone/>
              </a:pPr>
              <a:r>
                <a:rPr lang="en-GB" sz="36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charset="0"/>
                </a:rPr>
                <a:t>Gilboa</a:t>
              </a:r>
            </a:p>
          </p:txBody>
        </p:sp>
      </p:grpSp>
      <p:grpSp>
        <p:nvGrpSpPr>
          <p:cNvPr id="12305" name="Group 17"/>
          <p:cNvGrpSpPr>
            <a:grpSpLocks/>
          </p:cNvGrpSpPr>
          <p:nvPr/>
        </p:nvGrpSpPr>
        <p:grpSpPr bwMode="auto">
          <a:xfrm>
            <a:off x="2362200" y="1674813"/>
            <a:ext cx="1752600" cy="915987"/>
            <a:chOff x="1488" y="1055"/>
            <a:chExt cx="1104" cy="577"/>
          </a:xfrm>
        </p:grpSpPr>
        <p:sp>
          <p:nvSpPr>
            <p:cNvPr id="12306" name="Line 18"/>
            <p:cNvSpPr>
              <a:spLocks noChangeShapeType="1"/>
            </p:cNvSpPr>
            <p:nvPr/>
          </p:nvSpPr>
          <p:spPr bwMode="auto">
            <a:xfrm flipV="1">
              <a:off x="2448" y="1055"/>
              <a:ext cx="144" cy="194"/>
            </a:xfrm>
            <a:prstGeom prst="line">
              <a:avLst/>
            </a:prstGeom>
            <a:noFill/>
            <a:ln w="57240">
              <a:solidFill>
                <a:srgbClr val="663300"/>
              </a:solidFill>
              <a:miter lim="800000"/>
              <a:headEnd/>
              <a:tailEnd type="triangle" w="med" len="med"/>
            </a:ln>
            <a:effectLst>
              <a:outerShdw blurRad="63500" dist="17819" dir="2700000" algn="ctr" rotWithShape="0">
                <a:srgbClr val="000514">
                  <a:alpha val="5002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7" name="Text Box 19"/>
            <p:cNvSpPr txBox="1">
              <a:spLocks noChangeArrowheads="1"/>
            </p:cNvSpPr>
            <p:nvPr/>
          </p:nvSpPr>
          <p:spPr bwMode="auto">
            <a:xfrm>
              <a:off x="1488" y="1228"/>
              <a:ext cx="1008" cy="404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  <a:effectLst>
              <a:outerShdw blurRad="63500" dist="17819" dir="2700000" algn="ctr" rotWithShape="0">
                <a:srgbClr val="000514">
                  <a:alpha val="50027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5pPr>
              <a:lvl6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6pPr>
              <a:lvl7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7pPr>
              <a:lvl8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8pPr>
              <a:lvl9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2250"/>
                </a:spcBef>
                <a:buFont typeface="Garamond" charset="0"/>
                <a:buNone/>
              </a:pPr>
              <a:r>
                <a:rPr lang="en-GB" sz="36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charset="0"/>
                </a:rPr>
                <a:t>Karmel</a:t>
              </a:r>
            </a:p>
          </p:txBody>
        </p:sp>
      </p:grpSp>
      <p:grpSp>
        <p:nvGrpSpPr>
          <p:cNvPr id="12308" name="Group 20"/>
          <p:cNvGrpSpPr>
            <a:grpSpLocks/>
          </p:cNvGrpSpPr>
          <p:nvPr/>
        </p:nvGrpSpPr>
        <p:grpSpPr bwMode="auto">
          <a:xfrm>
            <a:off x="5865813" y="5943600"/>
            <a:ext cx="1220787" cy="762000"/>
            <a:chOff x="3695" y="3744"/>
            <a:chExt cx="769" cy="480"/>
          </a:xfrm>
        </p:grpSpPr>
        <p:sp>
          <p:nvSpPr>
            <p:cNvPr id="12309" name="Line 21"/>
            <p:cNvSpPr>
              <a:spLocks noChangeShapeType="1"/>
            </p:cNvSpPr>
            <p:nvPr/>
          </p:nvSpPr>
          <p:spPr bwMode="auto">
            <a:xfrm flipH="1">
              <a:off x="3695" y="4080"/>
              <a:ext cx="194" cy="144"/>
            </a:xfrm>
            <a:prstGeom prst="line">
              <a:avLst/>
            </a:prstGeom>
            <a:noFill/>
            <a:ln w="57240">
              <a:solidFill>
                <a:srgbClr val="663300"/>
              </a:solidFill>
              <a:miter lim="800000"/>
              <a:headEnd/>
              <a:tailEnd type="triangle" w="med" len="med"/>
            </a:ln>
            <a:effectLst>
              <a:outerShdw blurRad="63500" dist="17819" dir="2700000" algn="ctr" rotWithShape="0">
                <a:srgbClr val="000514">
                  <a:alpha val="5002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0" name="Text Box 22"/>
            <p:cNvSpPr txBox="1">
              <a:spLocks noChangeArrowheads="1"/>
            </p:cNvSpPr>
            <p:nvPr/>
          </p:nvSpPr>
          <p:spPr bwMode="auto">
            <a:xfrm>
              <a:off x="3840" y="3744"/>
              <a:ext cx="624" cy="404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  <a:effectLst>
              <a:outerShdw blurRad="63500" dist="17819" dir="2700000" algn="ctr" rotWithShape="0">
                <a:srgbClr val="000514">
                  <a:alpha val="50027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5pPr>
              <a:lvl6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6pPr>
              <a:lvl7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7pPr>
              <a:lvl8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8pPr>
              <a:lvl9pPr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Arial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rgbClr val="FFFFFF"/>
                  </a:solidFill>
                  <a:latin typeface="Arial" charset="0"/>
                  <a:ea typeface="MS Gothic" charset="0"/>
                  <a:cs typeface="MS Gothic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2250"/>
                </a:spcBef>
                <a:buFont typeface="Garamond" charset="0"/>
                <a:buNone/>
              </a:pPr>
              <a:r>
                <a:rPr lang="en-GB" sz="3600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charset="0"/>
                </a:rPr>
                <a:t>Hor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Garamond"/>
        <a:ea typeface="MS Gothic"/>
        <a:cs typeface="MS Gothic"/>
      </a:majorFont>
      <a:minorFont>
        <a:latin typeface="Garamond"/>
        <a:ea typeface="MS Gothic"/>
        <a:cs typeface="MS 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MS Gothic" charset="0"/>
            <a:cs typeface="MS Gothic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MS Gothic" charset="0"/>
            <a:cs typeface="MS Gothic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Garamond"/>
        <a:ea typeface="MS Gothic"/>
        <a:cs typeface="MS Gothic"/>
      </a:majorFont>
      <a:minorFont>
        <a:latin typeface="Garamond"/>
        <a:ea typeface="MS Gothic"/>
        <a:cs typeface="MS 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MS Gothic" charset="0"/>
            <a:cs typeface="MS Gothic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MS Gothic" charset="0"/>
            <a:cs typeface="MS Gothic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754</Words>
  <Application>Microsoft Macintosh PowerPoint</Application>
  <PresentationFormat>On-screen Show (4:3)</PresentationFormat>
  <Paragraphs>322</Paragraphs>
  <Slides>59</Slides>
  <Notes>59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2" baseType="lpstr">
      <vt:lpstr>Arial</vt:lpstr>
      <vt:lpstr>MS Gothic</vt:lpstr>
      <vt:lpstr>Garamond</vt:lpstr>
      <vt:lpstr>Wingdings</vt:lpstr>
      <vt:lpstr>Times New Roman</vt:lpstr>
      <vt:lpstr>Lucida Sans Unicode</vt:lpstr>
      <vt:lpstr>StarSymbol</vt:lpstr>
      <vt:lpstr>Bwhebb</vt:lpstr>
      <vt:lpstr>SimSun</vt:lpstr>
      <vt:lpstr>Default Design</vt:lpstr>
      <vt:lpstr>Default Design</vt:lpstr>
      <vt:lpstr>1_Orbit</vt:lpstr>
      <vt:lpstr>Adobe Photoshop Image</vt:lpstr>
      <vt:lpstr>Geografi Perjanjian Baru</vt:lpstr>
      <vt:lpstr>PowerPoint Presentation</vt:lpstr>
      <vt:lpstr>PowerPoint Presentation</vt:lpstr>
      <vt:lpstr>PowerPoint Presentation</vt:lpstr>
      <vt:lpstr>Timur Dekat Kuno</vt:lpstr>
      <vt:lpstr>Sumber air di Israel</vt:lpstr>
      <vt:lpstr>Danau Galilea</vt:lpstr>
      <vt:lpstr>Danau Galilea</vt:lpstr>
      <vt:lpstr>Gunung-gunung di Israel</vt:lpstr>
      <vt:lpstr>Wilayah Israel (PL)</vt:lpstr>
      <vt:lpstr>Wilayah Israel (PB)</vt:lpstr>
      <vt:lpstr>PowerPoint Presentation</vt:lpstr>
      <vt:lpstr>Tingkat ketinggian</vt:lpstr>
      <vt:lpstr>Tingkat ketinggian di wilayah Utara-Selatan</vt:lpstr>
      <vt:lpstr>Dataran Rendah</vt:lpstr>
      <vt:lpstr>Dataran Rendah</vt:lpstr>
      <vt:lpstr>Dataran Rendah</vt:lpstr>
      <vt:lpstr>Dataran Rendah</vt:lpstr>
      <vt:lpstr>Tingkat ketinggian di wilayah Utara-Selatan</vt:lpstr>
      <vt:lpstr>Shephelah (Dataran Rendah)</vt:lpstr>
      <vt:lpstr>Tingkat ketinggian di wilayah Utara-Selatan</vt:lpstr>
      <vt:lpstr>Perbukitan Yudea</vt:lpstr>
      <vt:lpstr>Tingkat ketinggian wilayah Utara-Selatan</vt:lpstr>
      <vt:lpstr>Gunung Tabor di Lembah Yizreel</vt:lpstr>
      <vt:lpstr>Wilayah perbukitan tengah</vt:lpstr>
      <vt:lpstr>Padang Pasir Yudea</vt:lpstr>
      <vt:lpstr>Tingkat ketinggian wilayah Utara-Selatan </vt:lpstr>
      <vt:lpstr>Celah Yordan</vt:lpstr>
      <vt:lpstr>Tingkat ketinggian wilayah Utara-Selatan</vt:lpstr>
      <vt:lpstr>Dataran Tinggi Antar Yordan</vt:lpstr>
      <vt:lpstr>Tingkat ketinggian wilayah Utara-Selatan</vt:lpstr>
      <vt:lpstr>PowerPoint Presentation</vt:lpstr>
      <vt:lpstr>Jalur Kiri</vt:lpstr>
      <vt:lpstr>Jalur Kiri</vt:lpstr>
      <vt:lpstr>Jalur Kiri</vt:lpstr>
      <vt:lpstr>Jalur Kiri</vt:lpstr>
      <vt:lpstr>PowerPoint Presentation</vt:lpstr>
      <vt:lpstr>Jalur Kiri</vt:lpstr>
      <vt:lpstr>Jalur Kiri</vt:lpstr>
      <vt:lpstr>Jalur Kiri</vt:lpstr>
      <vt:lpstr>Jalur Kiri</vt:lpstr>
      <vt:lpstr>Yerusalem</vt:lpstr>
      <vt:lpstr>Yerusalem</vt:lpstr>
      <vt:lpstr>Jalur Kiri</vt:lpstr>
      <vt:lpstr>Yerusalem tidak berada di jalur jalan utama</vt:lpstr>
      <vt:lpstr>Yerusalem</vt:lpstr>
      <vt:lpstr>PowerPoint Presentation</vt:lpstr>
      <vt:lpstr>Lokasi Sentral Yerusalem</vt:lpstr>
      <vt:lpstr>Yerusalem</vt:lpstr>
      <vt:lpstr>Yerusalem</vt:lpstr>
      <vt:lpstr>Yerusalem</vt:lpstr>
      <vt:lpstr>Yerusalem Hari ini</vt:lpstr>
      <vt:lpstr>Miniatur Kota Daud</vt:lpstr>
      <vt:lpstr>Tembok Barat Yahudi</vt:lpstr>
      <vt:lpstr>Dikuasai Muslim</vt:lpstr>
      <vt:lpstr>Bagaimana masa depan Kubah?</vt:lpstr>
      <vt:lpstr>PowerPoint Presentation</vt:lpstr>
      <vt:lpstr>PowerPoint Presentation</vt:lpstr>
      <vt:lpstr>Latar Belakang Perjanjian Baru— BibleStudyDownloads.org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Israel’s Strategic Location</dc:title>
  <dc:creator> Rick Griffith</dc:creator>
  <cp:lastModifiedBy>Rick Griffith</cp:lastModifiedBy>
  <cp:revision>14</cp:revision>
  <dcterms:modified xsi:type="dcterms:W3CDTF">2016-03-22T12:44:48Z</dcterms:modified>
</cp:coreProperties>
</file>